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0" r:id="rId2"/>
    <p:sldId id="279" r:id="rId3"/>
    <p:sldId id="285" r:id="rId4"/>
    <p:sldId id="281" r:id="rId5"/>
    <p:sldId id="290" r:id="rId6"/>
    <p:sldId id="283" r:id="rId7"/>
    <p:sldId id="284" r:id="rId8"/>
    <p:sldId id="274"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F5596D"/>
    <a:srgbClr val="78CDEB"/>
    <a:srgbClr val="254C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2"/>
    <p:restoredTop sz="67927" autoAdjust="0"/>
  </p:normalViewPr>
  <p:slideViewPr>
    <p:cSldViewPr snapToGrid="0" snapToObjects="1">
      <p:cViewPr varScale="1">
        <p:scale>
          <a:sx n="75" d="100"/>
          <a:sy n="75" d="100"/>
        </p:scale>
        <p:origin x="2136" y="184"/>
      </p:cViewPr>
      <p:guideLst>
        <p:guide orient="horz" pos="2160"/>
        <p:guide pos="2880"/>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CCDE-114C-BE4A-BBF0-99847149F8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E6C761-4135-014A-869B-2913840DF5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BB03AC-5C64-EA4E-9107-3366EA86D519}" type="datetimeFigureOut">
              <a:rPr lang="en-US" smtClean="0"/>
              <a:t>8/6/18</a:t>
            </a:fld>
            <a:endParaRPr lang="en-US"/>
          </a:p>
        </p:txBody>
      </p:sp>
      <p:sp>
        <p:nvSpPr>
          <p:cNvPr id="4" name="Footer Placeholder 3">
            <a:extLst>
              <a:ext uri="{FF2B5EF4-FFF2-40B4-BE49-F238E27FC236}">
                <a16:creationId xmlns:a16="http://schemas.microsoft.com/office/drawing/2014/main" id="{B9F3BEA0-C348-6F43-89E6-F234A6F86A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C0F5CD-FAD6-F847-BCB6-7541990AF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4872D-9673-A642-BCCC-4DF191066DB8}" type="slidenum">
              <a:rPr lang="en-US" smtClean="0"/>
              <a:t>‹#›</a:t>
            </a:fld>
            <a:endParaRPr lang="en-US"/>
          </a:p>
        </p:txBody>
      </p:sp>
    </p:spTree>
    <p:extLst>
      <p:ext uri="{BB962C8B-B14F-4D97-AF65-F5344CB8AC3E}">
        <p14:creationId xmlns:p14="http://schemas.microsoft.com/office/powerpoint/2010/main" val="2568412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264A4-3316-5044-9615-4114041704B7}" type="datetimeFigureOut">
              <a:rPr lang="en-US" smtClean="0"/>
              <a:t>8/6/18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0C275B-0DD0-BF4C-A200-4B3AFCB823E3}" type="slidenum">
              <a:rPr lang="en-US" smtClean="0"/>
              <a:t>‹#›</a:t>
            </a:fld>
            <a:endParaRPr lang="en-US"/>
          </a:p>
        </p:txBody>
      </p:sp>
    </p:spTree>
    <p:extLst>
      <p:ext uri="{BB962C8B-B14F-4D97-AF65-F5344CB8AC3E}">
        <p14:creationId xmlns:p14="http://schemas.microsoft.com/office/powerpoint/2010/main" val="1761623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pPr>
              <a:spcBef>
                <a:spcPct val="0"/>
              </a:spcBef>
            </a:pPr>
            <a:r>
              <a:rPr lang="en-US" altLang="x-none" i="1" dirty="0"/>
              <a:t>Use this PowerPoint to help you deliver a LOUD assembly in your school. It will help pupils to understand what </a:t>
            </a:r>
            <a:r>
              <a:rPr lang="en-US" altLang="x-none" i="1" dirty="0" err="1"/>
              <a:t>Global’s</a:t>
            </a:r>
            <a:r>
              <a:rPr lang="en-US" altLang="x-none" i="1" dirty="0"/>
              <a:t> Make Some Noise does and it will spark ideas for how your school can get loud on</a:t>
            </a:r>
            <a:r>
              <a:rPr lang="en-US" altLang="x-none" i="1" baseline="0" dirty="0"/>
              <a:t> </a:t>
            </a:r>
            <a:r>
              <a:rPr lang="en-US" altLang="x-none" i="1" dirty="0"/>
              <a:t>Friday 5</a:t>
            </a:r>
            <a:r>
              <a:rPr lang="en-US" altLang="x-none" i="1" baseline="30000" dirty="0"/>
              <a:t>th</a:t>
            </a:r>
            <a:r>
              <a:rPr lang="en-US" altLang="x-none" i="1" baseline="0" dirty="0"/>
              <a:t> October 2018 for </a:t>
            </a:r>
            <a:r>
              <a:rPr lang="en-US" altLang="x-none" i="1" baseline="0" dirty="0" err="1"/>
              <a:t>Global’s</a:t>
            </a:r>
            <a:r>
              <a:rPr lang="en-US" altLang="x-none" i="1" baseline="0" dirty="0"/>
              <a:t> </a:t>
            </a:r>
            <a:r>
              <a:rPr lang="en-US" altLang="x-none" i="1" dirty="0"/>
              <a:t>Make</a:t>
            </a:r>
            <a:r>
              <a:rPr lang="en-US" altLang="x-none" i="1" baseline="0" dirty="0"/>
              <a:t> Some Noise Day. </a:t>
            </a:r>
            <a:r>
              <a:rPr lang="en-US" altLang="x-none" i="1" dirty="0"/>
              <a:t>By the end of the presentation, your pupils will know why they will be fundraising and hopefully they’ll feel inspired to raise lots of money to</a:t>
            </a:r>
            <a:r>
              <a:rPr lang="en-US" altLang="x-none" i="1" baseline="0" dirty="0"/>
              <a:t> help disadvantaged young people across the UK.</a:t>
            </a:r>
            <a:endParaRPr lang="en-US" altLang="x-none" i="1" dirty="0"/>
          </a:p>
          <a:p>
            <a:pPr>
              <a:spcBef>
                <a:spcPct val="0"/>
              </a:spcBef>
            </a:pPr>
            <a:endParaRPr lang="en-US" altLang="x-none" i="1" dirty="0"/>
          </a:p>
          <a:p>
            <a:pPr>
              <a:spcBef>
                <a:spcPct val="0"/>
              </a:spcBef>
            </a:pPr>
            <a:r>
              <a:rPr lang="en-US" altLang="x-none" i="1" dirty="0"/>
              <a:t>This assembly presentation is designed to last 15 minutes. There are hints</a:t>
            </a:r>
            <a:r>
              <a:rPr lang="en-US" altLang="x-none" i="1" baseline="0" dirty="0"/>
              <a:t> and tips in the notes to make it longer if you like or to </a:t>
            </a:r>
            <a:r>
              <a:rPr lang="en-US" altLang="x-none" i="1" dirty="0"/>
              <a:t>make it interactive.</a:t>
            </a:r>
          </a:p>
          <a:p>
            <a:pPr>
              <a:spcBef>
                <a:spcPct val="0"/>
              </a:spcBef>
            </a:pPr>
            <a:endParaRPr lang="en-US" altLang="x-none" i="1" dirty="0"/>
          </a:p>
          <a:p>
            <a:pPr>
              <a:spcBef>
                <a:spcPct val="0"/>
              </a:spcBef>
            </a:pPr>
            <a:r>
              <a:rPr lang="en-US" altLang="x-none" i="1" dirty="0"/>
              <a:t>This presentation</a:t>
            </a:r>
            <a:r>
              <a:rPr lang="en-US" altLang="x-none" i="1" baseline="0" dirty="0"/>
              <a:t> can be used for the whole school or in class alongside other lesson activities which can be found here: </a:t>
            </a:r>
            <a:r>
              <a:rPr lang="en-US" altLang="x-none" i="1" baseline="0" dirty="0" err="1"/>
              <a:t>makesomenoise.musicradio.com</a:t>
            </a:r>
            <a:r>
              <a:rPr lang="en-US" altLang="x-none" i="1" baseline="0" dirty="0"/>
              <a:t>/schools/   </a:t>
            </a:r>
          </a:p>
          <a:p>
            <a:pPr>
              <a:spcBef>
                <a:spcPct val="0"/>
              </a:spcBef>
            </a:pPr>
            <a:endParaRPr lang="en-US" i="1" baseline="0" dirty="0"/>
          </a:p>
          <a:p>
            <a:pPr>
              <a:spcBef>
                <a:spcPct val="0"/>
              </a:spcBef>
            </a:pPr>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1</a:t>
            </a:fld>
            <a:endParaRPr lang="en-US"/>
          </a:p>
        </p:txBody>
      </p:sp>
    </p:spTree>
    <p:extLst>
      <p:ext uri="{BB962C8B-B14F-4D97-AF65-F5344CB8AC3E}">
        <p14:creationId xmlns:p14="http://schemas.microsoft.com/office/powerpoint/2010/main" val="79291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 Notes:</a:t>
            </a:r>
            <a:r>
              <a:rPr lang="en-US" b="1" baseline="0" dirty="0"/>
              <a:t> </a:t>
            </a:r>
          </a:p>
          <a:p>
            <a:endParaRPr lang="en-US" dirty="0"/>
          </a:p>
          <a:p>
            <a:r>
              <a:rPr lang="en-US" dirty="0"/>
              <a:t>Get</a:t>
            </a:r>
            <a:r>
              <a:rPr lang="en-US" baseline="0" dirty="0"/>
              <a:t> your pupils to shout out these words, the LOUDER the better! You can include even more noisy words to keep your pupils engaged. </a:t>
            </a:r>
          </a:p>
          <a:p>
            <a:endParaRPr lang="en-US" baseline="0" dirty="0"/>
          </a:p>
          <a:p>
            <a:r>
              <a:rPr lang="en-US" baseline="0" dirty="0"/>
              <a:t>Explain that they have just made lots of noise, which is what </a:t>
            </a:r>
            <a:r>
              <a:rPr lang="en-US" baseline="0" dirty="0" err="1"/>
              <a:t>Global’s</a:t>
            </a:r>
            <a:r>
              <a:rPr lang="en-US" baseline="0" dirty="0"/>
              <a:t> Make Some Noise does for small charities across the UK, that support children and young people living with illness, disability or lack of opportunity.</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2</a:t>
            </a:fld>
            <a:endParaRPr lang="en-US"/>
          </a:p>
        </p:txBody>
      </p:sp>
    </p:spTree>
    <p:extLst>
      <p:ext uri="{BB962C8B-B14F-4D97-AF65-F5344CB8AC3E}">
        <p14:creationId xmlns:p14="http://schemas.microsoft.com/office/powerpoint/2010/main" val="204065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story from one of the charities that Make Some Noise supports.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link doesn’t work by clicking on the image, please find the video here: 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/I476K_aFWVM  </a:t>
            </a:r>
          </a:p>
          <a:p>
            <a:endParaRPr lang="en-US" b="1" dirty="0"/>
          </a:p>
          <a:p>
            <a:r>
              <a:rPr lang="en-US" b="0" baseline="0" dirty="0"/>
              <a:t>Use this video to help pupils understand who they’ll be supporting through their fundraising and how the money they raise can make a difference. </a:t>
            </a:r>
          </a:p>
          <a:p>
            <a:endParaRPr lang="en-US" b="0" baseline="0" dirty="0"/>
          </a:p>
          <a:p>
            <a:r>
              <a:rPr lang="en-US" b="0" dirty="0"/>
              <a:t>Ask your</a:t>
            </a:r>
            <a:r>
              <a:rPr lang="en-US" b="0" baseline="0" dirty="0"/>
              <a:t> pupils </a:t>
            </a:r>
            <a:r>
              <a:rPr lang="mr-IN" b="0" baseline="0" dirty="0"/>
              <a:t>–</a:t>
            </a:r>
            <a:r>
              <a:rPr lang="en-US" b="0" baseline="0" dirty="0"/>
              <a:t> how did the video make you feel? Sad? Happy? After three, make some noise if you want to help children like these – 1, 2, 3…</a:t>
            </a:r>
          </a:p>
          <a:p>
            <a:endParaRPr lang="en-US" b="0" baseline="0" dirty="0"/>
          </a:p>
          <a:p>
            <a:r>
              <a:rPr lang="en-US" b="0" baseline="0" dirty="0"/>
              <a:t>(Shout) MAKE SOME NOISE</a:t>
            </a:r>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3</a:t>
            </a:fld>
            <a:endParaRPr lang="en-US"/>
          </a:p>
        </p:txBody>
      </p:sp>
    </p:spTree>
    <p:extLst>
      <p:ext uri="{BB962C8B-B14F-4D97-AF65-F5344CB8AC3E}">
        <p14:creationId xmlns:p14="http://schemas.microsoft.com/office/powerpoint/2010/main" val="28366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 Notes:</a:t>
            </a:r>
            <a:r>
              <a:rPr lang="en-US"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Explain</a:t>
            </a:r>
            <a:r>
              <a:rPr lang="en-US" baseline="0" dirty="0"/>
              <a:t> to the students how a</a:t>
            </a:r>
            <a:r>
              <a:rPr lang="en-US" dirty="0"/>
              <a:t>ll these radio stations come together to make lots of money to change young lives an</a:t>
            </a:r>
            <a:r>
              <a:rPr lang="en-US" baseline="0" dirty="0"/>
              <a:t>d are in need of their help.</a:t>
            </a:r>
            <a:endParaRPr lang="en-US" dirty="0"/>
          </a:p>
          <a:p>
            <a:endParaRPr lang="en-US" dirty="0"/>
          </a:p>
          <a:p>
            <a:r>
              <a:rPr lang="en-US" b="1" baseline="0" dirty="0"/>
              <a:t>More information about the charity:</a:t>
            </a:r>
          </a:p>
          <a:p>
            <a:endParaRPr lang="en-US" b="1" baseline="0" dirty="0"/>
          </a:p>
          <a:p>
            <a:r>
              <a:rPr lang="en-US" sz="1200" b="0" i="0" kern="1200" dirty="0">
                <a:solidFill>
                  <a:schemeClr val="tx1"/>
                </a:solidFill>
                <a:effectLst/>
                <a:latin typeface="+mn-lt"/>
                <a:ea typeface="+mn-ea"/>
                <a:cs typeface="+mn-cs"/>
              </a:rPr>
              <a:t>Make Some Noise is the official charity of Global, the media and entertainment group. They support small but brilliant charities across the UK, which help young people and their families living with illness, disability or lack of opportunity.</a:t>
            </a:r>
          </a:p>
          <a:p>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charities are so small that they struggle to get heard, so, every year, some of the UK’s best-loved radio stations come together with some of the biggest names in the world of music and entertainment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tell</a:t>
            </a:r>
            <a:r>
              <a:rPr lang="en-US" sz="1200" b="0" i="0" kern="1200" baseline="0" dirty="0">
                <a:solidFill>
                  <a:schemeClr val="tx1"/>
                </a:solidFill>
                <a:effectLst/>
                <a:latin typeface="+mn-lt"/>
                <a:ea typeface="+mn-ea"/>
                <a:cs typeface="+mn-cs"/>
              </a:rPr>
              <a:t> their stories</a:t>
            </a:r>
            <a:r>
              <a:rPr lang="en-US" sz="1200" b="0" i="0" kern="1200" dirty="0">
                <a:solidFill>
                  <a:schemeClr val="tx1"/>
                </a:solidFill>
                <a:effectLst/>
                <a:latin typeface="+mn-lt"/>
                <a:ea typeface="+mn-ea"/>
                <a:cs typeface="+mn-cs"/>
              </a:rPr>
              <a:t> and to raise as much money as possible.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Together they use t</a:t>
            </a:r>
            <a:r>
              <a:rPr lang="en-US" dirty="0"/>
              <a:t>he power of radio to MAKE SOME NOISE for those who struggle to be heard.</a:t>
            </a:r>
          </a:p>
          <a:p>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4</a:t>
            </a:fld>
            <a:endParaRPr lang="en-US"/>
          </a:p>
        </p:txBody>
      </p:sp>
    </p:spTree>
    <p:extLst>
      <p:ext uri="{BB962C8B-B14F-4D97-AF65-F5344CB8AC3E}">
        <p14:creationId xmlns:p14="http://schemas.microsoft.com/office/powerpoint/2010/main" val="162920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r>
              <a:rPr lang="en-US" sz="1200" b="1" i="0" kern="1200" baseline="0" dirty="0">
                <a:solidFill>
                  <a:schemeClr val="tx1"/>
                </a:solidFill>
                <a:effectLst/>
                <a:latin typeface="+mn-lt"/>
                <a:ea typeface="+mn-ea"/>
                <a:cs typeface="+mn-cs"/>
              </a:rPr>
              <a:t>Ask for a show of hands </a:t>
            </a:r>
            <a:r>
              <a:rPr lang="mr-IN" sz="1200" b="1" i="0" kern="1200" baseline="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can you name these celebrities?</a:t>
            </a:r>
          </a:p>
          <a:p>
            <a:endParaRPr lang="en-US" sz="1200" b="1"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ask: </a:t>
            </a:r>
            <a:r>
              <a:rPr lang="en-US" sz="1200" b="0" i="0" kern="1200" dirty="0">
                <a:solidFill>
                  <a:schemeClr val="tx1"/>
                </a:solidFill>
                <a:effectLst/>
                <a:latin typeface="+mn-lt"/>
                <a:ea typeface="+mn-ea"/>
                <a:cs typeface="+mn-cs"/>
              </a:rPr>
              <a:t>Has anyone heard of Olly </a:t>
            </a:r>
            <a:r>
              <a:rPr lang="en-US" sz="1200" b="0" i="0" kern="1200" dirty="0" err="1">
                <a:solidFill>
                  <a:schemeClr val="tx1"/>
                </a:solidFill>
                <a:effectLst/>
                <a:latin typeface="+mn-lt"/>
                <a:ea typeface="+mn-ea"/>
                <a:cs typeface="+mn-cs"/>
              </a:rPr>
              <a:t>Murs</a:t>
            </a:r>
            <a:r>
              <a:rPr lang="en-US" sz="1200" b="0" i="0" kern="1200" dirty="0">
                <a:solidFill>
                  <a:schemeClr val="tx1"/>
                </a:solidFill>
                <a:effectLst/>
                <a:latin typeface="+mn-lt"/>
                <a:ea typeface="+mn-ea"/>
                <a:cs typeface="+mn-cs"/>
              </a:rPr>
              <a:t>? What about Emma Bunton? Or Ed Sheeran?</a:t>
            </a:r>
          </a:p>
          <a:p>
            <a:r>
              <a:rPr lang="en-US" sz="1200" b="0" i="0" kern="1200" dirty="0">
                <a:solidFill>
                  <a:schemeClr val="tx1"/>
                </a:solidFill>
                <a:effectLst/>
                <a:latin typeface="+mn-lt"/>
                <a:ea typeface="+mn-ea"/>
                <a:cs typeface="+mn-cs"/>
              </a:rPr>
              <a:t>They’re just some of the famous faces who have made lots of noise for</a:t>
            </a:r>
            <a:r>
              <a:rPr lang="en-US" sz="1200" b="0" i="0" kern="1200" baseline="0" dirty="0">
                <a:solidFill>
                  <a:schemeClr val="tx1"/>
                </a:solidFill>
                <a:effectLst/>
                <a:latin typeface="+mn-lt"/>
                <a:ea typeface="+mn-ea"/>
                <a:cs typeface="+mn-cs"/>
              </a:rPr>
              <a:t> small charities in the past. They’ve done this by getting involved on Make Some Noise Day – either by dressing loud or taking on crazy challenge to raise money, or by meeting the charities to share their stories.  </a:t>
            </a:r>
            <a:endParaRPr lang="en-US" sz="1200" b="0" i="0" kern="1200" dirty="0">
              <a:solidFill>
                <a:schemeClr val="tx1"/>
              </a:solidFill>
              <a:effectLst/>
              <a:latin typeface="+mn-lt"/>
              <a:ea typeface="+mn-ea"/>
              <a:cs typeface="+mn-cs"/>
            </a:endParaRPr>
          </a:p>
          <a:p>
            <a:endParaRPr lang="en-US" dirty="0"/>
          </a:p>
          <a:p>
            <a:r>
              <a:rPr lang="en-US" dirty="0"/>
              <a:t>Answers:</a:t>
            </a:r>
          </a:p>
          <a:p>
            <a:endParaRPr lang="en-US" dirty="0"/>
          </a:p>
          <a:p>
            <a:r>
              <a:rPr lang="en-US" dirty="0"/>
              <a:t>Clockwise from Top</a:t>
            </a:r>
            <a:r>
              <a:rPr lang="en-US" baseline="0" dirty="0"/>
              <a:t> left </a:t>
            </a:r>
            <a:r>
              <a:rPr lang="mr-IN" baseline="0" dirty="0"/>
              <a:t>–</a:t>
            </a:r>
            <a:r>
              <a:rPr lang="en-US" baseline="0" dirty="0"/>
              <a:t> Heart radio Breakfast presenters Jamie Theakston and Emma Bunton</a:t>
            </a:r>
          </a:p>
          <a:p>
            <a:r>
              <a:rPr lang="en-US" baseline="0" dirty="0"/>
              <a:t>Top right – Capital presenter Marvin </a:t>
            </a:r>
            <a:r>
              <a:rPr lang="en-US" baseline="0" dirty="0" err="1"/>
              <a:t>Humes</a:t>
            </a:r>
            <a:endParaRPr lang="en-US" baseline="0" dirty="0"/>
          </a:p>
          <a:p>
            <a:r>
              <a:rPr lang="en-US" baseline="0" dirty="0"/>
              <a:t>Bottom left </a:t>
            </a:r>
            <a:r>
              <a:rPr lang="mr-IN" baseline="0" dirty="0"/>
              <a:t>–</a:t>
            </a:r>
            <a:r>
              <a:rPr lang="en-US" baseline="0" dirty="0"/>
              <a:t> Heart presenter Toby </a:t>
            </a:r>
            <a:r>
              <a:rPr lang="en-US" baseline="0" dirty="0" err="1"/>
              <a:t>Anstis</a:t>
            </a:r>
            <a:r>
              <a:rPr lang="en-US" baseline="0" dirty="0"/>
              <a:t> and pop star Olly </a:t>
            </a:r>
            <a:r>
              <a:rPr lang="en-US" baseline="0" dirty="0" err="1"/>
              <a:t>Murs</a:t>
            </a:r>
            <a:endParaRPr lang="en-US" baseline="0" dirty="0"/>
          </a:p>
          <a:p>
            <a:r>
              <a:rPr lang="en-GB" baseline="0" dirty="0"/>
              <a:t>Bottom right</a:t>
            </a:r>
            <a:r>
              <a:rPr lang="mr-IN" baseline="0" dirty="0"/>
              <a:t>–</a:t>
            </a:r>
            <a:r>
              <a:rPr lang="en-US" baseline="0" dirty="0"/>
              <a:t> Ed Sheeran with a surprised fan from one of charities </a:t>
            </a:r>
            <a:endParaRPr lang="en-US" dirty="0"/>
          </a:p>
          <a:p>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5</a:t>
            </a:fld>
            <a:endParaRPr lang="en-US"/>
          </a:p>
        </p:txBody>
      </p:sp>
    </p:spTree>
    <p:extLst>
      <p:ext uri="{BB962C8B-B14F-4D97-AF65-F5344CB8AC3E}">
        <p14:creationId xmlns:p14="http://schemas.microsoft.com/office/powerpoint/2010/main" val="123589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a:solidFill>
                  <a:schemeClr val="tx1"/>
                </a:solidFill>
                <a:effectLst/>
                <a:latin typeface="+mn-lt"/>
                <a:ea typeface="+mn-ea"/>
                <a:cs typeface="+mn-cs"/>
              </a:rPr>
              <a:t>Teacher notes:</a:t>
            </a:r>
          </a:p>
          <a:p>
            <a:endParaRPr lang="en-US" b="1"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4080"/>
                </a:solidFill>
                <a:latin typeface="Calibri" panose="020F0502020204030204" pitchFamily="34" charset="0"/>
                <a:ea typeface="AvantGarde-Book" charset="0"/>
                <a:cs typeface="Calibri" panose="020F0502020204030204" pitchFamily="34" charset="0"/>
              </a:rPr>
              <a:t>Meet Noisy. He’s </a:t>
            </a:r>
            <a:r>
              <a:rPr lang="en-GB" sz="1200" dirty="0">
                <a:solidFill>
                  <a:srgbClr val="004080"/>
                </a:solidFill>
                <a:latin typeface="Calibri" panose="020F0502020204030204" pitchFamily="34" charset="0"/>
                <a:ea typeface="AvantGarde-Book" charset="0"/>
                <a:cs typeface="Calibri" panose="020F0502020204030204" pitchFamily="34" charset="0"/>
              </a:rPr>
              <a:t>the official mascot of </a:t>
            </a:r>
            <a:r>
              <a:rPr lang="en-GB" sz="1200" dirty="0" err="1">
                <a:solidFill>
                  <a:srgbClr val="004080"/>
                </a:solidFill>
                <a:latin typeface="Calibri" panose="020F0502020204030204" pitchFamily="34" charset="0"/>
                <a:ea typeface="AvantGarde-Book" charset="0"/>
                <a:cs typeface="Calibri" panose="020F0502020204030204" pitchFamily="34" charset="0"/>
              </a:rPr>
              <a:t>Global’s</a:t>
            </a:r>
            <a:r>
              <a:rPr lang="en-GB" sz="1200" dirty="0">
                <a:solidFill>
                  <a:srgbClr val="004080"/>
                </a:solidFill>
                <a:latin typeface="Calibri" panose="020F0502020204030204" pitchFamily="34" charset="0"/>
                <a:ea typeface="AvantGarde-Book" charset="0"/>
                <a:cs typeface="Calibri" panose="020F0502020204030204" pitchFamily="34" charset="0"/>
              </a:rPr>
              <a:t> Make Some Noise.</a:t>
            </a:r>
          </a:p>
          <a:p>
            <a:endParaRPr lang="en-US" b="1"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There are so many fun things that we can do in this school to join</a:t>
            </a:r>
            <a:r>
              <a:rPr lang="en-US" b="0" baseline="0" dirty="0">
                <a:latin typeface="Calibri" panose="020F0502020204030204" pitchFamily="34" charset="0"/>
                <a:cs typeface="Calibri" panose="020F0502020204030204" pitchFamily="34" charset="0"/>
              </a:rPr>
              <a:t> in and </a:t>
            </a:r>
            <a:r>
              <a:rPr lang="en-US" b="0" dirty="0">
                <a:latin typeface="Calibri" panose="020F0502020204030204" pitchFamily="34" charset="0"/>
                <a:cs typeface="Calibri" panose="020F0502020204030204" pitchFamily="34" charset="0"/>
              </a:rPr>
              <a:t>help. What shall we do? I</a:t>
            </a:r>
            <a:r>
              <a:rPr lang="en-US" b="0" baseline="0" dirty="0">
                <a:latin typeface="Calibri" panose="020F0502020204030204" pitchFamily="34" charset="0"/>
                <a:cs typeface="Calibri" panose="020F0502020204030204" pitchFamily="34" charset="0"/>
              </a:rPr>
              <a:t> want you all to clap and cheer for your </a:t>
            </a:r>
            <a:r>
              <a:rPr lang="en-US" b="0" baseline="0" dirty="0" err="1">
                <a:latin typeface="Calibri" panose="020F0502020204030204" pitchFamily="34" charset="0"/>
                <a:cs typeface="Calibri" panose="020F0502020204030204" pitchFamily="34" charset="0"/>
              </a:rPr>
              <a:t>favourite</a:t>
            </a:r>
            <a:r>
              <a:rPr lang="en-US" b="0" baseline="0" dirty="0">
                <a:latin typeface="Calibri" panose="020F0502020204030204" pitchFamily="34" charset="0"/>
                <a:cs typeface="Calibri" panose="020F0502020204030204" pitchFamily="34" charset="0"/>
              </a:rPr>
              <a:t> idea and we’ll mark how loud you were out of ten to find out which was your </a:t>
            </a:r>
            <a:r>
              <a:rPr lang="en-US" b="0" baseline="0" dirty="0" err="1">
                <a:latin typeface="Calibri" panose="020F0502020204030204" pitchFamily="34" charset="0"/>
                <a:cs typeface="Calibri" panose="020F0502020204030204" pitchFamily="34" charset="0"/>
              </a:rPr>
              <a:t>favourite</a:t>
            </a:r>
            <a:r>
              <a:rPr lang="en-US" b="0" baseline="0" dirty="0">
                <a:latin typeface="Calibri" panose="020F0502020204030204" pitchFamily="34" charset="0"/>
                <a:cs typeface="Calibri" panose="020F0502020204030204" pitchFamily="34" charset="0"/>
              </a:rPr>
              <a:t>:</a:t>
            </a:r>
          </a:p>
          <a:p>
            <a:endParaRPr lang="en-US" b="0" baseline="0" dirty="0">
              <a:latin typeface="Calibri" panose="020F0502020204030204" pitchFamily="34" charset="0"/>
              <a:cs typeface="Calibri" panose="020F0502020204030204" pitchFamily="34" charset="0"/>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dirty="0">
                <a:latin typeface="Calibri" panose="020F0502020204030204" pitchFamily="34" charset="0"/>
                <a:cs typeface="Calibri" panose="020F0502020204030204" pitchFamily="34" charset="0"/>
              </a:rPr>
              <a:t>We could all dress LOUD </a:t>
            </a:r>
            <a:r>
              <a:rPr lang="en-US" b="0" baseline="0" dirty="0">
                <a:latin typeface="Calibri" panose="020F0502020204030204" pitchFamily="34" charset="0"/>
                <a:cs typeface="Calibri" panose="020F0502020204030204" pitchFamily="34" charset="0"/>
              </a:rPr>
              <a:t>and put on our </a:t>
            </a:r>
            <a:r>
              <a:rPr lang="en-US" b="0" baseline="0" dirty="0" err="1">
                <a:latin typeface="Calibri" panose="020F0502020204030204" pitchFamily="34" charset="0"/>
                <a:cs typeface="Calibri" panose="020F0502020204030204" pitchFamily="34" charset="0"/>
              </a:rPr>
              <a:t>whackiest</a:t>
            </a:r>
            <a:r>
              <a:rPr lang="en-US" b="0" baseline="0" dirty="0">
                <a:latin typeface="Calibri" panose="020F0502020204030204" pitchFamily="34" charset="0"/>
                <a:cs typeface="Calibri" panose="020F0502020204030204" pitchFamily="34" charset="0"/>
              </a:rPr>
              <a:t>, most </a:t>
            </a:r>
            <a:r>
              <a:rPr lang="en-US" b="0" baseline="0" dirty="0" err="1">
                <a:latin typeface="Calibri" panose="020F0502020204030204" pitchFamily="34" charset="0"/>
                <a:cs typeface="Calibri" panose="020F0502020204030204" pitchFamily="34" charset="0"/>
              </a:rPr>
              <a:t>colourful</a:t>
            </a:r>
            <a:r>
              <a:rPr lang="en-US" b="0" baseline="0" dirty="0">
                <a:latin typeface="Calibri" panose="020F0502020204030204" pitchFamily="34" charset="0"/>
                <a:cs typeface="Calibri" panose="020F0502020204030204" pitchFamily="34" charset="0"/>
              </a:rPr>
              <a:t> clothes for the day - clap if you think that’s a good idea.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latin typeface="Calibri" panose="020F0502020204030204" pitchFamily="34" charset="0"/>
                <a:cs typeface="Calibri" panose="020F0502020204030204" pitchFamily="34" charset="0"/>
              </a:rPr>
              <a:t>We could hold a special LOUD event like a talent show or a school disco - clap if you think that’s a good idea.</a:t>
            </a:r>
            <a:endParaRPr lang="en-US" dirty="0">
              <a:latin typeface="Calibri" panose="020F0502020204030204" pitchFamily="34" charset="0"/>
              <a:cs typeface="Calibri" panose="020F0502020204030204" pitchFamily="34" charset="0"/>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baseline="0" dirty="0">
                <a:latin typeface="Calibri" panose="020F0502020204030204" pitchFamily="34" charset="0"/>
                <a:cs typeface="Calibri" panose="020F0502020204030204" pitchFamily="34" charset="0"/>
              </a:rPr>
              <a:t>We could Bake Some Noise and have a bake sale or sell delicious biscuits </a:t>
            </a:r>
            <a:r>
              <a:rPr lang="mr-IN" b="0" baseline="0" dirty="0">
                <a:latin typeface="Calibri" panose="020F0502020204030204" pitchFamily="34" charset="0"/>
              </a:rPr>
              <a:t>–</a:t>
            </a:r>
            <a:r>
              <a:rPr lang="en-US" b="0" baseline="0" dirty="0">
                <a:latin typeface="Calibri" panose="020F0502020204030204" pitchFamily="34" charset="0"/>
                <a:cs typeface="Calibri" panose="020F0502020204030204" pitchFamily="34" charset="0"/>
              </a:rPr>
              <a:t> clap if you think that’s a good idea.</a:t>
            </a:r>
          </a:p>
          <a:p>
            <a:pPr marL="228600" indent="-228600" fontAlgn="base">
              <a:buFont typeface="+mj-lt"/>
              <a:buAutoNum type="arabicPeriod"/>
            </a:pPr>
            <a:r>
              <a:rPr lang="en-US" sz="1200" b="0" i="0" kern="1200" dirty="0">
                <a:solidFill>
                  <a:schemeClr val="tx1"/>
                </a:solidFill>
                <a:effectLst/>
                <a:latin typeface="Calibri" panose="020F0502020204030204" pitchFamily="34" charset="0"/>
                <a:ea typeface="+mn-ea"/>
                <a:cs typeface="Calibri" panose="020F0502020204030204" pitchFamily="34" charset="0"/>
              </a:rPr>
              <a:t>We could get sponsored by friends, family and local companies </a:t>
            </a:r>
            <a:r>
              <a:rPr lang="en-US" sz="1200" b="0" i="0" kern="1200" dirty="0">
                <a:solidFill>
                  <a:schemeClr val="tx1"/>
                </a:solidFill>
                <a:effectLst/>
                <a:latin typeface="+mn-lt"/>
                <a:ea typeface="+mn-ea"/>
                <a:cs typeface="+mn-cs"/>
              </a:rPr>
              <a:t>to do</a:t>
            </a:r>
            <a:r>
              <a:rPr lang="en-US" sz="1200" b="0" i="0" kern="1200" baseline="0" dirty="0">
                <a:solidFill>
                  <a:schemeClr val="tx1"/>
                </a:solidFill>
                <a:effectLst/>
                <a:latin typeface="+mn-lt"/>
                <a:ea typeface="+mn-ea"/>
                <a:cs typeface="+mn-cs"/>
              </a:rPr>
              <a:t> a big challenge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it could be a sponsored silence, a themed movie night, a Zumba competition. Clap if you think any of these are good ideas. </a:t>
            </a:r>
            <a:endParaRPr lang="en-US" sz="1200" b="0" i="0" kern="1200" dirty="0">
              <a:solidFill>
                <a:schemeClr val="tx1"/>
              </a:solidFill>
              <a:effectLst/>
              <a:latin typeface="+mn-lt"/>
              <a:ea typeface="+mn-ea"/>
              <a:cs typeface="+mn-cs"/>
            </a:endParaRPr>
          </a:p>
          <a:p>
            <a:endParaRPr lang="en-US" dirty="0"/>
          </a:p>
          <a:p>
            <a:r>
              <a:rPr lang="en-US" dirty="0"/>
              <a:t>Ask</a:t>
            </a:r>
            <a:r>
              <a:rPr lang="en-US" baseline="0" dirty="0"/>
              <a:t> for any ideas </a:t>
            </a:r>
            <a:r>
              <a:rPr lang="mr-IN" baseline="0" dirty="0"/>
              <a:t>–</a:t>
            </a:r>
            <a:r>
              <a:rPr lang="en-US" baseline="0" dirty="0"/>
              <a:t> what would your pupils like to do?</a:t>
            </a:r>
            <a:br>
              <a:rPr lang="en-US" dirty="0"/>
            </a:b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endParaRPr lang="en-US" sz="1200" b="1"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0C275B-0DD0-BF4C-A200-4B3AFCB823E3}" type="slidenum">
              <a:rPr lang="en-US" smtClean="0"/>
              <a:t>6</a:t>
            </a:fld>
            <a:endParaRPr lang="en-US"/>
          </a:p>
        </p:txBody>
      </p:sp>
    </p:spTree>
    <p:extLst>
      <p:ext uri="{BB962C8B-B14F-4D97-AF65-F5344CB8AC3E}">
        <p14:creationId xmlns:p14="http://schemas.microsoft.com/office/powerpoint/2010/main" val="149225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a:t>Teacher notes:</a:t>
            </a:r>
          </a:p>
          <a:p>
            <a:r>
              <a:rPr lang="en-US" dirty="0"/>
              <a:t>Lots of schools up and down the country will be getting involved.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There’s a chance for us to win some great prizes</a:t>
            </a:r>
            <a:r>
              <a:rPr lang="en-GB" sz="1200" b="0" i="0" kern="1200" dirty="0">
                <a:solidFill>
                  <a:schemeClr val="tx1"/>
                </a:solidFill>
                <a:effectLst/>
                <a:latin typeface="+mn-lt"/>
                <a:ea typeface="+mn-ea"/>
                <a:cs typeface="+mn-cs"/>
              </a:rPr>
              <a:t> - including music equipment for our school or a visit from our local radio station.</a:t>
            </a:r>
            <a:endParaRPr lang="en-US" dirty="0"/>
          </a:p>
        </p:txBody>
      </p:sp>
      <p:sp>
        <p:nvSpPr>
          <p:cNvPr id="4" name="Slide Number Placeholder 3"/>
          <p:cNvSpPr>
            <a:spLocks noGrp="1"/>
          </p:cNvSpPr>
          <p:nvPr>
            <p:ph type="sldNum" sz="quarter" idx="10"/>
          </p:nvPr>
        </p:nvSpPr>
        <p:spPr/>
        <p:txBody>
          <a:bodyPr/>
          <a:lstStyle/>
          <a:p>
            <a:fld id="{930C275B-0DD0-BF4C-A200-4B3AFCB823E3}" type="slidenum">
              <a:rPr lang="en-US" smtClean="0"/>
              <a:t>7</a:t>
            </a:fld>
            <a:endParaRPr lang="en-US"/>
          </a:p>
        </p:txBody>
      </p:sp>
    </p:spTree>
    <p:extLst>
      <p:ext uri="{BB962C8B-B14F-4D97-AF65-F5344CB8AC3E}">
        <p14:creationId xmlns:p14="http://schemas.microsoft.com/office/powerpoint/2010/main" val="147707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Life can be tough for a child or young person living with an illness, disability or lack of opportunity. It can be very isolating for them and their family. </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By taking part in Make Some Noise Day on 5th October, we’ll be raising money to improve the lives of children and their families all over the UK.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We make a difference by funding </a:t>
            </a:r>
            <a:r>
              <a:rPr lang="en-US" sz="1200" b="0" kern="1200" baseline="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ital equipment and frontline services to help children and young people through tough times, including therapy, counselling, nursing and support groups.</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0" baseline="0" dirty="0"/>
              <a:t>INTERACTIVE QUESTION: Do you know how many pupils we have in this school? If you each raise £1 do you know how much money we would raise?  </a:t>
            </a:r>
            <a:endParaRPr lang="en-US" b="0" dirty="0"/>
          </a:p>
        </p:txBody>
      </p:sp>
      <p:sp>
        <p:nvSpPr>
          <p:cNvPr id="4" name="Slide Number Placeholder 3"/>
          <p:cNvSpPr>
            <a:spLocks noGrp="1"/>
          </p:cNvSpPr>
          <p:nvPr>
            <p:ph type="sldNum" sz="quarter" idx="10"/>
          </p:nvPr>
        </p:nvSpPr>
        <p:spPr/>
        <p:txBody>
          <a:bodyPr/>
          <a:lstStyle/>
          <a:p>
            <a:fld id="{930C275B-0DD0-BF4C-A200-4B3AFCB823E3}" type="slidenum">
              <a:rPr lang="en-US" smtClean="0"/>
              <a:t>8</a:t>
            </a:fld>
            <a:endParaRPr lang="en-US"/>
          </a:p>
        </p:txBody>
      </p:sp>
    </p:spTree>
    <p:extLst>
      <p:ext uri="{BB962C8B-B14F-4D97-AF65-F5344CB8AC3E}">
        <p14:creationId xmlns:p14="http://schemas.microsoft.com/office/powerpoint/2010/main" val="154164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b="0" baseline="0" dirty="0"/>
          </a:p>
          <a:p>
            <a:r>
              <a:rPr lang="en-US" b="0" baseline="0" dirty="0"/>
              <a:t>Remember the date - Make Some Noise Day is on Friday 5th October.</a:t>
            </a:r>
            <a:endParaRPr lang="en-US" dirty="0"/>
          </a:p>
          <a:p>
            <a:r>
              <a:rPr lang="en-US" dirty="0"/>
              <a:t>We’re all </a:t>
            </a:r>
            <a:r>
              <a:rPr lang="en-US" baseline="0" dirty="0"/>
              <a:t>going to</a:t>
            </a:r>
            <a:r>
              <a:rPr lang="en-US" dirty="0"/>
              <a:t> join</a:t>
            </a:r>
            <a:r>
              <a:rPr lang="en-US" baseline="0" dirty="0"/>
              <a:t> </a:t>
            </a:r>
            <a:r>
              <a:rPr lang="en-US" dirty="0"/>
              <a:t>in with this special day </a:t>
            </a:r>
            <a:r>
              <a:rPr lang="mr-IN" dirty="0"/>
              <a:t>–</a:t>
            </a:r>
            <a:r>
              <a:rPr lang="en-US" dirty="0"/>
              <a:t> parents, pupils and teachers. We’ll have some fun and also help these small charities.</a:t>
            </a:r>
            <a:r>
              <a:rPr lang="en-US" baseline="0" dirty="0"/>
              <a:t> </a:t>
            </a:r>
          </a:p>
          <a:p>
            <a:endParaRPr lang="en-US" baseline="0" dirty="0"/>
          </a:p>
          <a:p>
            <a:r>
              <a:rPr lang="en-US" baseline="0" dirty="0"/>
              <a:t>[End of presentation] </a:t>
            </a:r>
          </a:p>
          <a:p>
            <a:endParaRPr lang="en-US" baseline="0" dirty="0"/>
          </a:p>
          <a:p>
            <a:r>
              <a:rPr lang="en-US" baseline="0" dirty="0"/>
              <a:t>Now that your pupils have picked how they want to fundraise for Make Some Noise, check out the fundraising pack for the next steps. </a:t>
            </a:r>
          </a:p>
          <a:p>
            <a:r>
              <a:rPr lang="en-US" sz="1200" b="0" i="0" kern="1200" baseline="0" dirty="0">
                <a:solidFill>
                  <a:schemeClr val="tx1"/>
                </a:solidFill>
                <a:effectLst/>
                <a:latin typeface="+mn-lt"/>
                <a:ea typeface="+mn-ea"/>
                <a:cs typeface="+mn-cs"/>
              </a:rPr>
              <a:t>Make sure you head to the WIN section on the website to t</a:t>
            </a:r>
            <a:r>
              <a:rPr lang="en-GB" sz="1200" b="0" i="0" kern="1200" dirty="0">
                <a:solidFill>
                  <a:schemeClr val="tx1"/>
                </a:solidFill>
                <a:effectLst/>
                <a:latin typeface="+mn-lt"/>
                <a:ea typeface="+mn-ea"/>
                <a:cs typeface="+mn-cs"/>
              </a:rPr>
              <a:t>ell us what you’re doing on 5</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October and your school could be in with a chance of winning a Yamaha </a:t>
            </a:r>
            <a:r>
              <a:rPr lang="en-GB" sz="1200" b="0" i="0" kern="1200" dirty="0" err="1">
                <a:solidFill>
                  <a:schemeClr val="tx1"/>
                </a:solidFill>
                <a:effectLst/>
                <a:latin typeface="+mn-lt"/>
                <a:ea typeface="+mn-ea"/>
                <a:cs typeface="+mn-cs"/>
              </a:rPr>
              <a:t>Clavinova</a:t>
            </a:r>
            <a:r>
              <a:rPr lang="en-GB" sz="1200" b="0" i="0" kern="1200" dirty="0">
                <a:solidFill>
                  <a:schemeClr val="tx1"/>
                </a:solidFill>
                <a:effectLst/>
                <a:latin typeface="+mn-lt"/>
                <a:ea typeface="+mn-ea"/>
                <a:cs typeface="+mn-cs"/>
              </a:rPr>
              <a:t> piano so your school can keep making lots of noise.</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THANK YOU! </a:t>
            </a:r>
            <a:endParaRPr lang="en-US" baseline="0" dirty="0"/>
          </a:p>
        </p:txBody>
      </p:sp>
      <p:sp>
        <p:nvSpPr>
          <p:cNvPr id="4" name="Slide Number Placeholder 3"/>
          <p:cNvSpPr>
            <a:spLocks noGrp="1"/>
          </p:cNvSpPr>
          <p:nvPr>
            <p:ph type="sldNum" sz="quarter" idx="10"/>
          </p:nvPr>
        </p:nvSpPr>
        <p:spPr/>
        <p:txBody>
          <a:bodyPr/>
          <a:lstStyle/>
          <a:p>
            <a:fld id="{930C275B-0DD0-BF4C-A200-4B3AFCB823E3}" type="slidenum">
              <a:rPr lang="en-US" smtClean="0"/>
              <a:t>9</a:t>
            </a:fld>
            <a:endParaRPr lang="en-US"/>
          </a:p>
        </p:txBody>
      </p:sp>
    </p:spTree>
    <p:extLst>
      <p:ext uri="{BB962C8B-B14F-4D97-AF65-F5344CB8AC3E}">
        <p14:creationId xmlns:p14="http://schemas.microsoft.com/office/powerpoint/2010/main" val="184678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5D5213-0DA6-1543-8154-3E05CED15157}"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121668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5D5213-0DA6-1543-8154-3E05CED15157}"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18546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5D5213-0DA6-1543-8154-3E05CED15157}"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156247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5D5213-0DA6-1543-8154-3E05CED15157}"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18985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5D5213-0DA6-1543-8154-3E05CED15157}"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24410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5D5213-0DA6-1543-8154-3E05CED15157}"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212152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5D5213-0DA6-1543-8154-3E05CED15157}" type="datetimeFigureOut">
              <a:rPr lang="en-US" smtClean="0"/>
              <a:t>8/6/18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49308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5D5213-0DA6-1543-8154-3E05CED15157}" type="datetimeFigureOut">
              <a:rPr lang="en-US" smtClean="0"/>
              <a:t>8/6/18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14474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D5213-0DA6-1543-8154-3E05CED15157}" type="datetimeFigureOut">
              <a:rPr lang="en-US" smtClean="0"/>
              <a:t>8/6/18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294034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5D5213-0DA6-1543-8154-3E05CED15157}"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235022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5D5213-0DA6-1543-8154-3E05CED15157}"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1CB16-A4B6-F140-AE6C-EF0E1A1C5FF4}" type="slidenum">
              <a:rPr lang="en-US" smtClean="0"/>
              <a:t>‹#›</a:t>
            </a:fld>
            <a:endParaRPr lang="en-US"/>
          </a:p>
        </p:txBody>
      </p:sp>
    </p:spTree>
    <p:extLst>
      <p:ext uri="{BB962C8B-B14F-4D97-AF65-F5344CB8AC3E}">
        <p14:creationId xmlns:p14="http://schemas.microsoft.com/office/powerpoint/2010/main" val="97037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D5213-0DA6-1543-8154-3E05CED15157}" type="datetimeFigureOut">
              <a:rPr lang="en-US" smtClean="0"/>
              <a:t>8/6/18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1CB16-A4B6-F140-AE6C-EF0E1A1C5FF4}" type="slidenum">
              <a:rPr lang="en-US" smtClean="0"/>
              <a:t>‹#›</a:t>
            </a:fld>
            <a:endParaRPr lang="en-US"/>
          </a:p>
        </p:txBody>
      </p:sp>
    </p:spTree>
    <p:extLst>
      <p:ext uri="{BB962C8B-B14F-4D97-AF65-F5344CB8AC3E}">
        <p14:creationId xmlns:p14="http://schemas.microsoft.com/office/powerpoint/2010/main" val="423432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s://youtu.be/I476K_aFWV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jpg"/><Relationship Id="rId4" Type="http://schemas.openxmlformats.org/officeDocument/2006/relationships/image" Target="../media/image4.png"/><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A6E0DFC-392F-3A49-9CE7-7536C178B18B}"/>
              </a:ext>
            </a:extLst>
          </p:cNvPr>
          <p:cNvPicPr>
            <a:picLocks noChangeAspect="1"/>
          </p:cNvPicPr>
          <p:nvPr/>
        </p:nvPicPr>
        <p:blipFill>
          <a:blip r:embed="rId3"/>
          <a:stretch>
            <a:fillRect/>
          </a:stretch>
        </p:blipFill>
        <p:spPr>
          <a:xfrm>
            <a:off x="941229" y="2428943"/>
            <a:ext cx="7352679" cy="2646363"/>
          </a:xfrm>
          <a:prstGeom prst="rect">
            <a:avLst/>
          </a:prstGeom>
        </p:spPr>
      </p:pic>
      <p:pic>
        <p:nvPicPr>
          <p:cNvPr id="20" name="Picture 19">
            <a:extLst>
              <a:ext uri="{FF2B5EF4-FFF2-40B4-BE49-F238E27FC236}">
                <a16:creationId xmlns:a16="http://schemas.microsoft.com/office/drawing/2014/main" id="{A50E524F-3E66-DC4D-8572-31042B79A05C}"/>
              </a:ext>
            </a:extLst>
          </p:cNvPr>
          <p:cNvPicPr>
            <a:picLocks noChangeAspect="1"/>
          </p:cNvPicPr>
          <p:nvPr/>
        </p:nvPicPr>
        <p:blipFill>
          <a:blip r:embed="rId4"/>
          <a:stretch>
            <a:fillRect/>
          </a:stretch>
        </p:blipFill>
        <p:spPr>
          <a:xfrm>
            <a:off x="-1074588" y="-2151708"/>
            <a:ext cx="3063575" cy="3414366"/>
          </a:xfrm>
          <a:prstGeom prst="rect">
            <a:avLst/>
          </a:prstGeom>
        </p:spPr>
      </p:pic>
      <p:pic>
        <p:nvPicPr>
          <p:cNvPr id="21" name="Picture 20">
            <a:extLst>
              <a:ext uri="{FF2B5EF4-FFF2-40B4-BE49-F238E27FC236}">
                <a16:creationId xmlns:a16="http://schemas.microsoft.com/office/drawing/2014/main" id="{4B78E29F-949B-7F4B-8ADA-1FD752B53914}"/>
              </a:ext>
            </a:extLst>
          </p:cNvPr>
          <p:cNvPicPr>
            <a:picLocks noChangeAspect="1"/>
          </p:cNvPicPr>
          <p:nvPr/>
        </p:nvPicPr>
        <p:blipFill>
          <a:blip r:embed="rId5"/>
          <a:stretch>
            <a:fillRect/>
          </a:stretch>
        </p:blipFill>
        <p:spPr>
          <a:xfrm>
            <a:off x="6945864" y="-1737140"/>
            <a:ext cx="3428212" cy="3633422"/>
          </a:xfrm>
          <a:prstGeom prst="rect">
            <a:avLst/>
          </a:prstGeom>
        </p:spPr>
      </p:pic>
      <p:pic>
        <p:nvPicPr>
          <p:cNvPr id="22" name="Picture 21">
            <a:extLst>
              <a:ext uri="{FF2B5EF4-FFF2-40B4-BE49-F238E27FC236}">
                <a16:creationId xmlns:a16="http://schemas.microsoft.com/office/drawing/2014/main" id="{552807A2-0575-4D42-9720-5EEBCDFEA9E8}"/>
              </a:ext>
            </a:extLst>
          </p:cNvPr>
          <p:cNvPicPr>
            <a:picLocks noChangeAspect="1"/>
          </p:cNvPicPr>
          <p:nvPr/>
        </p:nvPicPr>
        <p:blipFill>
          <a:blip r:embed="rId6"/>
          <a:stretch>
            <a:fillRect/>
          </a:stretch>
        </p:blipFill>
        <p:spPr>
          <a:xfrm>
            <a:off x="6419898" y="5727533"/>
            <a:ext cx="3482864" cy="3383884"/>
          </a:xfrm>
          <a:prstGeom prst="rect">
            <a:avLst/>
          </a:prstGeom>
        </p:spPr>
      </p:pic>
      <p:pic>
        <p:nvPicPr>
          <p:cNvPr id="23" name="Picture 22">
            <a:extLst>
              <a:ext uri="{FF2B5EF4-FFF2-40B4-BE49-F238E27FC236}">
                <a16:creationId xmlns:a16="http://schemas.microsoft.com/office/drawing/2014/main" id="{E79D6405-A3CA-6E40-BD43-55610EE7E35C}"/>
              </a:ext>
            </a:extLst>
          </p:cNvPr>
          <p:cNvPicPr>
            <a:picLocks noChangeAspect="1"/>
          </p:cNvPicPr>
          <p:nvPr/>
        </p:nvPicPr>
        <p:blipFill>
          <a:blip r:embed="rId7"/>
          <a:stretch>
            <a:fillRect/>
          </a:stretch>
        </p:blipFill>
        <p:spPr>
          <a:xfrm>
            <a:off x="-1696274" y="2817507"/>
            <a:ext cx="3001371" cy="2910026"/>
          </a:xfrm>
          <a:prstGeom prst="rect">
            <a:avLst/>
          </a:prstGeom>
        </p:spPr>
      </p:pic>
    </p:spTree>
    <p:extLst>
      <p:ext uri="{BB962C8B-B14F-4D97-AF65-F5344CB8AC3E}">
        <p14:creationId xmlns:p14="http://schemas.microsoft.com/office/powerpoint/2010/main" val="206205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75" y="921672"/>
            <a:ext cx="9267092" cy="1143000"/>
          </a:xfrm>
          <a:effectLst>
            <a:outerShdw blurRad="50800" dist="38100" dir="2700000" algn="tl" rotWithShape="0">
              <a:prstClr val="black">
                <a:alpha val="40000"/>
              </a:prstClr>
            </a:outerShdw>
          </a:effectLst>
        </p:spPr>
        <p:txBody>
          <a:bodyPr>
            <a:noAutofit/>
          </a:bodyPr>
          <a:lstStyle/>
          <a:p>
            <a:r>
              <a:rPr lang="en-US" sz="11500" b="1" dirty="0">
                <a:solidFill>
                  <a:srgbClr val="F5596D"/>
                </a:solidFill>
                <a:latin typeface="Arial" panose="020B0604020202020204" pitchFamily="34" charset="0"/>
                <a:ea typeface="AvantGarde-Bold" charset="0"/>
                <a:cs typeface="Arial" panose="020B0604020202020204" pitchFamily="34" charset="0"/>
              </a:rPr>
              <a:t>BANG!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310554"/>
            <a:ext cx="2188392" cy="1547446"/>
          </a:xfrm>
        </p:spPr>
      </p:pic>
      <p:sp>
        <p:nvSpPr>
          <p:cNvPr id="5" name="TextBox 4"/>
          <p:cNvSpPr txBox="1"/>
          <p:nvPr/>
        </p:nvSpPr>
        <p:spPr>
          <a:xfrm>
            <a:off x="856141" y="2059187"/>
            <a:ext cx="4511346" cy="170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500" b="1" dirty="0">
                <a:solidFill>
                  <a:srgbClr val="F5596D"/>
                </a:solidFill>
                <a:latin typeface="Arial" panose="020B0604020202020204" pitchFamily="34" charset="0"/>
                <a:ea typeface="AvantGarde-Bold" charset="0"/>
                <a:cs typeface="Arial" panose="020B0604020202020204" pitchFamily="34" charset="0"/>
              </a:rPr>
              <a:t>POP!</a:t>
            </a:r>
          </a:p>
        </p:txBody>
      </p:sp>
      <p:sp>
        <p:nvSpPr>
          <p:cNvPr id="6" name="TextBox 5"/>
          <p:cNvSpPr txBox="1"/>
          <p:nvPr/>
        </p:nvSpPr>
        <p:spPr>
          <a:xfrm>
            <a:off x="2696549" y="4202927"/>
            <a:ext cx="6379265" cy="147732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9000" b="1" dirty="0">
                <a:solidFill>
                  <a:srgbClr val="F5596D"/>
                </a:solidFill>
                <a:latin typeface="Arial" panose="020B0604020202020204" pitchFamily="34" charset="0"/>
                <a:ea typeface="AvantGarde-Bold" charset="0"/>
                <a:cs typeface="Arial" panose="020B0604020202020204" pitchFamily="34" charset="0"/>
              </a:rPr>
              <a:t>WHOOSH!</a:t>
            </a:r>
          </a:p>
        </p:txBody>
      </p:sp>
      <p:sp>
        <p:nvSpPr>
          <p:cNvPr id="7" name="TextBox 6"/>
          <p:cNvSpPr txBox="1"/>
          <p:nvPr/>
        </p:nvSpPr>
        <p:spPr>
          <a:xfrm>
            <a:off x="2696549" y="3493955"/>
            <a:ext cx="3069078" cy="86177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000" b="1" dirty="0">
                <a:solidFill>
                  <a:srgbClr val="F5596D"/>
                </a:solidFill>
                <a:latin typeface="Arial" panose="020B0604020202020204" pitchFamily="34" charset="0"/>
                <a:ea typeface="AvantGarde-Bold" charset="0"/>
                <a:cs typeface="Arial" panose="020B0604020202020204" pitchFamily="34" charset="0"/>
              </a:rPr>
              <a:t>SPLAT! </a:t>
            </a:r>
          </a:p>
        </p:txBody>
      </p:sp>
      <p:sp>
        <p:nvSpPr>
          <p:cNvPr id="8" name="TextBox 7"/>
          <p:cNvSpPr txBox="1"/>
          <p:nvPr/>
        </p:nvSpPr>
        <p:spPr>
          <a:xfrm>
            <a:off x="4649021" y="2436417"/>
            <a:ext cx="3499339" cy="116955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7000" b="1" dirty="0">
                <a:ln w="0"/>
                <a:solidFill>
                  <a:srgbClr val="F5596D"/>
                </a:solidFill>
                <a:effectLst>
                  <a:outerShdw blurRad="38100" dist="19050" dir="2700000" algn="tl" rotWithShape="0">
                    <a:schemeClr val="dk1">
                      <a:alpha val="40000"/>
                    </a:schemeClr>
                  </a:outerShdw>
                </a:effectLst>
                <a:latin typeface="Arial" panose="020B0604020202020204" pitchFamily="34" charset="0"/>
                <a:ea typeface="AvantGarde-Bold" charset="0"/>
                <a:cs typeface="Arial" panose="020B0604020202020204" pitchFamily="34" charset="0"/>
              </a:rPr>
              <a:t>BOOM!</a:t>
            </a:r>
          </a:p>
        </p:txBody>
      </p:sp>
      <p:pic>
        <p:nvPicPr>
          <p:cNvPr id="18" name="Picture 17">
            <a:extLst>
              <a:ext uri="{FF2B5EF4-FFF2-40B4-BE49-F238E27FC236}">
                <a16:creationId xmlns:a16="http://schemas.microsoft.com/office/drawing/2014/main" id="{692B9C91-A154-5D4C-A438-143DB08BA9AB}"/>
              </a:ext>
            </a:extLst>
          </p:cNvPr>
          <p:cNvPicPr>
            <a:picLocks noChangeAspect="1"/>
          </p:cNvPicPr>
          <p:nvPr/>
        </p:nvPicPr>
        <p:blipFill>
          <a:blip r:embed="rId4"/>
          <a:stretch>
            <a:fillRect/>
          </a:stretch>
        </p:blipFill>
        <p:spPr>
          <a:xfrm>
            <a:off x="-1074588" y="-2151708"/>
            <a:ext cx="3063575" cy="3414366"/>
          </a:xfrm>
          <a:prstGeom prst="rect">
            <a:avLst/>
          </a:prstGeom>
        </p:spPr>
      </p:pic>
      <p:pic>
        <p:nvPicPr>
          <p:cNvPr id="19" name="Picture 18">
            <a:extLst>
              <a:ext uri="{FF2B5EF4-FFF2-40B4-BE49-F238E27FC236}">
                <a16:creationId xmlns:a16="http://schemas.microsoft.com/office/drawing/2014/main" id="{F0BB71FE-8509-D040-A6AB-F9725D202F5B}"/>
              </a:ext>
            </a:extLst>
          </p:cNvPr>
          <p:cNvPicPr>
            <a:picLocks noChangeAspect="1"/>
          </p:cNvPicPr>
          <p:nvPr/>
        </p:nvPicPr>
        <p:blipFill>
          <a:blip r:embed="rId5"/>
          <a:stretch>
            <a:fillRect/>
          </a:stretch>
        </p:blipFill>
        <p:spPr>
          <a:xfrm>
            <a:off x="6945864" y="-1737140"/>
            <a:ext cx="3428212" cy="3633422"/>
          </a:xfrm>
          <a:prstGeom prst="rect">
            <a:avLst/>
          </a:prstGeom>
        </p:spPr>
      </p:pic>
      <p:pic>
        <p:nvPicPr>
          <p:cNvPr id="20" name="Picture 19">
            <a:extLst>
              <a:ext uri="{FF2B5EF4-FFF2-40B4-BE49-F238E27FC236}">
                <a16:creationId xmlns:a16="http://schemas.microsoft.com/office/drawing/2014/main" id="{5A6051E3-63D7-204E-A332-BA0703C194CA}"/>
              </a:ext>
            </a:extLst>
          </p:cNvPr>
          <p:cNvPicPr>
            <a:picLocks noChangeAspect="1"/>
          </p:cNvPicPr>
          <p:nvPr/>
        </p:nvPicPr>
        <p:blipFill>
          <a:blip r:embed="rId6"/>
          <a:stretch>
            <a:fillRect/>
          </a:stretch>
        </p:blipFill>
        <p:spPr>
          <a:xfrm>
            <a:off x="6419898" y="5727533"/>
            <a:ext cx="3482864" cy="3383884"/>
          </a:xfrm>
          <a:prstGeom prst="rect">
            <a:avLst/>
          </a:prstGeom>
        </p:spPr>
      </p:pic>
      <p:pic>
        <p:nvPicPr>
          <p:cNvPr id="21" name="Picture 20">
            <a:extLst>
              <a:ext uri="{FF2B5EF4-FFF2-40B4-BE49-F238E27FC236}">
                <a16:creationId xmlns:a16="http://schemas.microsoft.com/office/drawing/2014/main" id="{244B161D-5AE6-DA46-BB68-804AF04EC5CB}"/>
              </a:ext>
            </a:extLst>
          </p:cNvPr>
          <p:cNvPicPr>
            <a:picLocks noChangeAspect="1"/>
          </p:cNvPicPr>
          <p:nvPr/>
        </p:nvPicPr>
        <p:blipFill>
          <a:blip r:embed="rId7"/>
          <a:stretch>
            <a:fillRect/>
          </a:stretch>
        </p:blipFill>
        <p:spPr>
          <a:xfrm>
            <a:off x="-1696274" y="2817507"/>
            <a:ext cx="3001371" cy="2910026"/>
          </a:xfrm>
          <a:prstGeom prst="rect">
            <a:avLst/>
          </a:prstGeom>
        </p:spPr>
      </p:pic>
    </p:spTree>
    <p:extLst>
      <p:ext uri="{BB962C8B-B14F-4D97-AF65-F5344CB8AC3E}">
        <p14:creationId xmlns:p14="http://schemas.microsoft.com/office/powerpoint/2010/main" val="193218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70" y="336418"/>
            <a:ext cx="8229600" cy="1143000"/>
          </a:xfrm>
        </p:spPr>
        <p:txBody>
          <a:bodyPr/>
          <a:lstStyle/>
          <a:p>
            <a:r>
              <a:rPr lang="en-US" b="1" dirty="0">
                <a:solidFill>
                  <a:srgbClr val="F5596D"/>
                </a:solidFill>
                <a:latin typeface="Arial" panose="020B0604020202020204" pitchFamily="34" charset="0"/>
                <a:ea typeface="AvantGarde-Bold" charset="0"/>
                <a:cs typeface="Arial" panose="020B0604020202020204" pitchFamily="34" charset="0"/>
              </a:rPr>
              <a:t>Why we’re helping </a:t>
            </a:r>
          </a:p>
        </p:txBody>
      </p:sp>
      <p:pic>
        <p:nvPicPr>
          <p:cNvPr id="5" name="Picture 4">
            <a:extLst>
              <a:ext uri="{FF2B5EF4-FFF2-40B4-BE49-F238E27FC236}">
                <a16:creationId xmlns:a16="http://schemas.microsoft.com/office/drawing/2014/main" id="{BE0F9663-7DF1-F04E-8390-C6F765CE6724}"/>
              </a:ext>
            </a:extLst>
          </p:cNvPr>
          <p:cNvPicPr>
            <a:picLocks noChangeAspect="1"/>
          </p:cNvPicPr>
          <p:nvPr/>
        </p:nvPicPr>
        <p:blipFill>
          <a:blip r:embed="rId3"/>
          <a:stretch>
            <a:fillRect/>
          </a:stretch>
        </p:blipFill>
        <p:spPr>
          <a:xfrm>
            <a:off x="-1074588" y="-2151708"/>
            <a:ext cx="3063575" cy="3414366"/>
          </a:xfrm>
          <a:prstGeom prst="rect">
            <a:avLst/>
          </a:prstGeom>
        </p:spPr>
      </p:pic>
      <p:pic>
        <p:nvPicPr>
          <p:cNvPr id="6" name="Picture 5">
            <a:extLst>
              <a:ext uri="{FF2B5EF4-FFF2-40B4-BE49-F238E27FC236}">
                <a16:creationId xmlns:a16="http://schemas.microsoft.com/office/drawing/2014/main" id="{6460BFA7-A612-7F44-86F2-4DF6155D01F8}"/>
              </a:ext>
            </a:extLst>
          </p:cNvPr>
          <p:cNvPicPr>
            <a:picLocks noChangeAspect="1"/>
          </p:cNvPicPr>
          <p:nvPr/>
        </p:nvPicPr>
        <p:blipFill>
          <a:blip r:embed="rId4"/>
          <a:stretch>
            <a:fillRect/>
          </a:stretch>
        </p:blipFill>
        <p:spPr>
          <a:xfrm>
            <a:off x="6945864" y="-1737140"/>
            <a:ext cx="3428212" cy="3633422"/>
          </a:xfrm>
          <a:prstGeom prst="rect">
            <a:avLst/>
          </a:prstGeom>
        </p:spPr>
      </p:pic>
      <p:pic>
        <p:nvPicPr>
          <p:cNvPr id="7" name="Picture 6">
            <a:extLst>
              <a:ext uri="{FF2B5EF4-FFF2-40B4-BE49-F238E27FC236}">
                <a16:creationId xmlns:a16="http://schemas.microsoft.com/office/drawing/2014/main" id="{52592656-DA20-1E4B-89D2-2AB5C2FAAF14}"/>
              </a:ext>
            </a:extLst>
          </p:cNvPr>
          <p:cNvPicPr>
            <a:picLocks noChangeAspect="1"/>
          </p:cNvPicPr>
          <p:nvPr/>
        </p:nvPicPr>
        <p:blipFill>
          <a:blip r:embed="rId5"/>
          <a:stretch>
            <a:fillRect/>
          </a:stretch>
        </p:blipFill>
        <p:spPr>
          <a:xfrm>
            <a:off x="6419898" y="5727533"/>
            <a:ext cx="3482864" cy="3383884"/>
          </a:xfrm>
          <a:prstGeom prst="rect">
            <a:avLst/>
          </a:prstGeom>
        </p:spPr>
      </p:pic>
      <p:pic>
        <p:nvPicPr>
          <p:cNvPr id="8" name="Picture 7">
            <a:extLst>
              <a:ext uri="{FF2B5EF4-FFF2-40B4-BE49-F238E27FC236}">
                <a16:creationId xmlns:a16="http://schemas.microsoft.com/office/drawing/2014/main" id="{E751E2BD-6E72-9D4C-AD12-CAD506D7A7D2}"/>
              </a:ext>
            </a:extLst>
          </p:cNvPr>
          <p:cNvPicPr>
            <a:picLocks noChangeAspect="1"/>
          </p:cNvPicPr>
          <p:nvPr/>
        </p:nvPicPr>
        <p:blipFill>
          <a:blip r:embed="rId6"/>
          <a:stretch>
            <a:fillRect/>
          </a:stretch>
        </p:blipFill>
        <p:spPr>
          <a:xfrm>
            <a:off x="-1696274" y="2817507"/>
            <a:ext cx="3001371" cy="2910026"/>
          </a:xfrm>
          <a:prstGeom prst="rect">
            <a:avLst/>
          </a:prstGeom>
        </p:spPr>
      </p:pic>
      <p:pic>
        <p:nvPicPr>
          <p:cNvPr id="4" name="Picture 3">
            <a:hlinkClick r:id="rId7"/>
            <a:extLst>
              <a:ext uri="{FF2B5EF4-FFF2-40B4-BE49-F238E27FC236}">
                <a16:creationId xmlns:a16="http://schemas.microsoft.com/office/drawing/2014/main" id="{8DDED490-2A29-F641-A11E-4E1A43639C01}"/>
              </a:ext>
            </a:extLst>
          </p:cNvPr>
          <p:cNvPicPr>
            <a:picLocks noChangeAspect="1"/>
          </p:cNvPicPr>
          <p:nvPr/>
        </p:nvPicPr>
        <p:blipFill>
          <a:blip r:embed="rId8"/>
          <a:stretch>
            <a:fillRect/>
          </a:stretch>
        </p:blipFill>
        <p:spPr>
          <a:xfrm>
            <a:off x="1305097" y="1704485"/>
            <a:ext cx="6936071" cy="3899578"/>
          </a:xfrm>
          <a:prstGeom prst="rect">
            <a:avLst/>
          </a:prstGeom>
        </p:spPr>
      </p:pic>
    </p:spTree>
    <p:extLst>
      <p:ext uri="{BB962C8B-B14F-4D97-AF65-F5344CB8AC3E}">
        <p14:creationId xmlns:p14="http://schemas.microsoft.com/office/powerpoint/2010/main" val="25632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310554"/>
            <a:ext cx="2188392" cy="1547446"/>
          </a:xfrm>
        </p:spPr>
      </p:pic>
      <p:sp>
        <p:nvSpPr>
          <p:cNvPr id="3" name="Rectangle 2"/>
          <p:cNvSpPr/>
          <p:nvPr/>
        </p:nvSpPr>
        <p:spPr>
          <a:xfrm>
            <a:off x="106441" y="447838"/>
            <a:ext cx="8721969" cy="769441"/>
          </a:xfrm>
          <a:prstGeom prst="rect">
            <a:avLst/>
          </a:prstGeom>
          <a:ln>
            <a:noFill/>
          </a:ln>
        </p:spPr>
        <p:txBody>
          <a:bodyPr wrap="square">
            <a:spAutoFit/>
          </a:bodyPr>
          <a:lstStyle/>
          <a:p>
            <a:pPr algn="ctr"/>
            <a:r>
              <a:rPr lang="en-US" sz="4400" b="1" dirty="0">
                <a:solidFill>
                  <a:srgbClr val="F5596D"/>
                </a:solidFill>
                <a:latin typeface="Arial" panose="020B0604020202020204" pitchFamily="34" charset="0"/>
                <a:cs typeface="Arial" panose="020B0604020202020204" pitchFamily="34" charset="0"/>
              </a:rPr>
              <a:t>Listen up!</a:t>
            </a:r>
            <a:endParaRPr lang="en-US" sz="44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944" y="1794972"/>
            <a:ext cx="2243025" cy="83487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951" y="4296244"/>
            <a:ext cx="2072017" cy="108197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341" y="4340849"/>
            <a:ext cx="1486750" cy="101405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8393" y="3230448"/>
            <a:ext cx="1685022" cy="183067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8753" y="1908850"/>
            <a:ext cx="2024380" cy="75884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8753" y="3194487"/>
            <a:ext cx="2133645" cy="907163"/>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2944" y="3246310"/>
            <a:ext cx="2586293" cy="541351"/>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1475" y="1720491"/>
            <a:ext cx="1625568" cy="909352"/>
          </a:xfrm>
          <a:prstGeom prst="rect">
            <a:avLst/>
          </a:prstGeom>
        </p:spPr>
      </p:pic>
      <p:pic>
        <p:nvPicPr>
          <p:cNvPr id="12" name="Picture 11">
            <a:extLst>
              <a:ext uri="{FF2B5EF4-FFF2-40B4-BE49-F238E27FC236}">
                <a16:creationId xmlns:a16="http://schemas.microsoft.com/office/drawing/2014/main" id="{DFAA8E80-C59E-E548-AC7F-E7A22EEBD23A}"/>
              </a:ext>
            </a:extLst>
          </p:cNvPr>
          <p:cNvPicPr>
            <a:picLocks noChangeAspect="1"/>
          </p:cNvPicPr>
          <p:nvPr/>
        </p:nvPicPr>
        <p:blipFill>
          <a:blip r:embed="rId12"/>
          <a:stretch>
            <a:fillRect/>
          </a:stretch>
        </p:blipFill>
        <p:spPr>
          <a:xfrm>
            <a:off x="-1074588" y="-2151708"/>
            <a:ext cx="3063575" cy="3414366"/>
          </a:xfrm>
          <a:prstGeom prst="rect">
            <a:avLst/>
          </a:prstGeom>
        </p:spPr>
      </p:pic>
      <p:pic>
        <p:nvPicPr>
          <p:cNvPr id="13" name="Picture 12">
            <a:extLst>
              <a:ext uri="{FF2B5EF4-FFF2-40B4-BE49-F238E27FC236}">
                <a16:creationId xmlns:a16="http://schemas.microsoft.com/office/drawing/2014/main" id="{45FA912A-1D51-7E48-9445-836F0F6A6A7B}"/>
              </a:ext>
            </a:extLst>
          </p:cNvPr>
          <p:cNvPicPr>
            <a:picLocks noChangeAspect="1"/>
          </p:cNvPicPr>
          <p:nvPr/>
        </p:nvPicPr>
        <p:blipFill>
          <a:blip r:embed="rId13"/>
          <a:stretch>
            <a:fillRect/>
          </a:stretch>
        </p:blipFill>
        <p:spPr>
          <a:xfrm>
            <a:off x="6945864" y="-1737140"/>
            <a:ext cx="3428212" cy="3633422"/>
          </a:xfrm>
          <a:prstGeom prst="rect">
            <a:avLst/>
          </a:prstGeom>
        </p:spPr>
      </p:pic>
      <p:pic>
        <p:nvPicPr>
          <p:cNvPr id="14" name="Picture 13">
            <a:extLst>
              <a:ext uri="{FF2B5EF4-FFF2-40B4-BE49-F238E27FC236}">
                <a16:creationId xmlns:a16="http://schemas.microsoft.com/office/drawing/2014/main" id="{C454AE87-8C57-DF4D-BC06-2D2565A3D499}"/>
              </a:ext>
            </a:extLst>
          </p:cNvPr>
          <p:cNvPicPr>
            <a:picLocks noChangeAspect="1"/>
          </p:cNvPicPr>
          <p:nvPr/>
        </p:nvPicPr>
        <p:blipFill>
          <a:blip r:embed="rId14"/>
          <a:stretch>
            <a:fillRect/>
          </a:stretch>
        </p:blipFill>
        <p:spPr>
          <a:xfrm>
            <a:off x="6419898" y="5727533"/>
            <a:ext cx="3482864" cy="3383884"/>
          </a:xfrm>
          <a:prstGeom prst="rect">
            <a:avLst/>
          </a:prstGeom>
        </p:spPr>
      </p:pic>
      <p:pic>
        <p:nvPicPr>
          <p:cNvPr id="23" name="Picture 22">
            <a:extLst>
              <a:ext uri="{FF2B5EF4-FFF2-40B4-BE49-F238E27FC236}">
                <a16:creationId xmlns:a16="http://schemas.microsoft.com/office/drawing/2014/main" id="{BDDDBE4F-E938-5B4D-94AD-ECE96BC77954}"/>
              </a:ext>
            </a:extLst>
          </p:cNvPr>
          <p:cNvPicPr>
            <a:picLocks noChangeAspect="1"/>
          </p:cNvPicPr>
          <p:nvPr/>
        </p:nvPicPr>
        <p:blipFill>
          <a:blip r:embed="rId15"/>
          <a:stretch>
            <a:fillRect/>
          </a:stretch>
        </p:blipFill>
        <p:spPr>
          <a:xfrm>
            <a:off x="-1696274" y="2817507"/>
            <a:ext cx="3001371" cy="2910026"/>
          </a:xfrm>
          <a:prstGeom prst="rect">
            <a:avLst/>
          </a:prstGeom>
        </p:spPr>
      </p:pic>
    </p:spTree>
    <p:extLst>
      <p:ext uri="{BB962C8B-B14F-4D97-AF65-F5344CB8AC3E}">
        <p14:creationId xmlns:p14="http://schemas.microsoft.com/office/powerpoint/2010/main" val="93683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0D3D26-662A-D743-8E6D-CA6B13094D02}"/>
              </a:ext>
            </a:extLst>
          </p:cNvPr>
          <p:cNvPicPr>
            <a:picLocks noChangeAspect="1"/>
          </p:cNvPicPr>
          <p:nvPr/>
        </p:nvPicPr>
        <p:blipFill>
          <a:blip r:embed="rId3"/>
          <a:stretch>
            <a:fillRect/>
          </a:stretch>
        </p:blipFill>
        <p:spPr>
          <a:xfrm>
            <a:off x="-1074588" y="-2151708"/>
            <a:ext cx="3063575" cy="3414366"/>
          </a:xfrm>
          <a:prstGeom prst="rect">
            <a:avLst/>
          </a:prstGeom>
        </p:spPr>
      </p:pic>
      <p:pic>
        <p:nvPicPr>
          <p:cNvPr id="13" name="Picture 12">
            <a:extLst>
              <a:ext uri="{FF2B5EF4-FFF2-40B4-BE49-F238E27FC236}">
                <a16:creationId xmlns:a16="http://schemas.microsoft.com/office/drawing/2014/main" id="{7D90CF7C-9E95-9F47-946F-9C689F93310C}"/>
              </a:ext>
            </a:extLst>
          </p:cNvPr>
          <p:cNvPicPr>
            <a:picLocks noChangeAspect="1"/>
          </p:cNvPicPr>
          <p:nvPr/>
        </p:nvPicPr>
        <p:blipFill>
          <a:blip r:embed="rId4"/>
          <a:stretch>
            <a:fillRect/>
          </a:stretch>
        </p:blipFill>
        <p:spPr>
          <a:xfrm>
            <a:off x="6945864" y="-1737140"/>
            <a:ext cx="3428212" cy="3633422"/>
          </a:xfrm>
          <a:prstGeom prst="rect">
            <a:avLst/>
          </a:prstGeom>
        </p:spPr>
      </p:pic>
      <p:pic>
        <p:nvPicPr>
          <p:cNvPr id="14" name="Picture 13">
            <a:extLst>
              <a:ext uri="{FF2B5EF4-FFF2-40B4-BE49-F238E27FC236}">
                <a16:creationId xmlns:a16="http://schemas.microsoft.com/office/drawing/2014/main" id="{B9F6EAEC-164C-0147-BAEA-B30ABBC22F01}"/>
              </a:ext>
            </a:extLst>
          </p:cNvPr>
          <p:cNvPicPr>
            <a:picLocks noChangeAspect="1"/>
          </p:cNvPicPr>
          <p:nvPr/>
        </p:nvPicPr>
        <p:blipFill>
          <a:blip r:embed="rId5"/>
          <a:stretch>
            <a:fillRect/>
          </a:stretch>
        </p:blipFill>
        <p:spPr>
          <a:xfrm>
            <a:off x="6419898" y="5727533"/>
            <a:ext cx="3482864" cy="3383884"/>
          </a:xfrm>
          <a:prstGeom prst="rect">
            <a:avLst/>
          </a:prstGeom>
        </p:spPr>
      </p:pic>
      <p:pic>
        <p:nvPicPr>
          <p:cNvPr id="15" name="Picture 14">
            <a:extLst>
              <a:ext uri="{FF2B5EF4-FFF2-40B4-BE49-F238E27FC236}">
                <a16:creationId xmlns:a16="http://schemas.microsoft.com/office/drawing/2014/main" id="{A79B2A23-F9E6-DB4A-9A27-424F92F431C5}"/>
              </a:ext>
            </a:extLst>
          </p:cNvPr>
          <p:cNvPicPr>
            <a:picLocks noChangeAspect="1"/>
          </p:cNvPicPr>
          <p:nvPr/>
        </p:nvPicPr>
        <p:blipFill>
          <a:blip r:embed="rId6"/>
          <a:stretch>
            <a:fillRect/>
          </a:stretch>
        </p:blipFill>
        <p:spPr>
          <a:xfrm>
            <a:off x="-1696274" y="2817507"/>
            <a:ext cx="3001371" cy="2910026"/>
          </a:xfrm>
          <a:prstGeom prst="rect">
            <a:avLst/>
          </a:prstGeom>
        </p:spPr>
      </p:pic>
      <p:pic>
        <p:nvPicPr>
          <p:cNvPr id="5" name="Picture 4">
            <a:extLst>
              <a:ext uri="{FF2B5EF4-FFF2-40B4-BE49-F238E27FC236}">
                <a16:creationId xmlns:a16="http://schemas.microsoft.com/office/drawing/2014/main" id="{1CAB43F8-4A78-E947-8228-5AE6F7AD4F9D}"/>
              </a:ext>
            </a:extLst>
          </p:cNvPr>
          <p:cNvPicPr>
            <a:picLocks noChangeAspect="1"/>
          </p:cNvPicPr>
          <p:nvPr/>
        </p:nvPicPr>
        <p:blipFill rotWithShape="1">
          <a:blip r:embed="rId7"/>
          <a:srcRect t="2401"/>
          <a:stretch/>
        </p:blipFill>
        <p:spPr>
          <a:xfrm>
            <a:off x="1100667" y="1383660"/>
            <a:ext cx="3424215" cy="2225816"/>
          </a:xfrm>
          <a:prstGeom prst="rect">
            <a:avLst/>
          </a:prstGeom>
          <a:ln w="76200">
            <a:solidFill>
              <a:srgbClr val="F5596D"/>
            </a:solidFill>
          </a:ln>
        </p:spPr>
      </p:pic>
      <p:pic>
        <p:nvPicPr>
          <p:cNvPr id="11" name="Picture 10">
            <a:extLst>
              <a:ext uri="{FF2B5EF4-FFF2-40B4-BE49-F238E27FC236}">
                <a16:creationId xmlns:a16="http://schemas.microsoft.com/office/drawing/2014/main" id="{4103B1C3-9119-444F-B473-8D61E066E4B1}"/>
              </a:ext>
            </a:extLst>
          </p:cNvPr>
          <p:cNvPicPr>
            <a:picLocks noChangeAspect="1"/>
          </p:cNvPicPr>
          <p:nvPr/>
        </p:nvPicPr>
        <p:blipFill rotWithShape="1">
          <a:blip r:embed="rId8"/>
          <a:srcRect t="11772" b="43550"/>
          <a:stretch/>
        </p:blipFill>
        <p:spPr>
          <a:xfrm>
            <a:off x="4991176" y="1383660"/>
            <a:ext cx="3377620" cy="2225816"/>
          </a:xfrm>
          <a:prstGeom prst="rect">
            <a:avLst/>
          </a:prstGeom>
          <a:ln w="76200">
            <a:solidFill>
              <a:srgbClr val="F5596D"/>
            </a:solidFill>
          </a:ln>
        </p:spPr>
      </p:pic>
      <p:pic>
        <p:nvPicPr>
          <p:cNvPr id="16" name="Picture 15">
            <a:extLst>
              <a:ext uri="{FF2B5EF4-FFF2-40B4-BE49-F238E27FC236}">
                <a16:creationId xmlns:a16="http://schemas.microsoft.com/office/drawing/2014/main" id="{27D531E1-E4E5-6B45-9032-5A084ACEAA91}"/>
              </a:ext>
            </a:extLst>
          </p:cNvPr>
          <p:cNvPicPr>
            <a:picLocks noChangeAspect="1"/>
          </p:cNvPicPr>
          <p:nvPr/>
        </p:nvPicPr>
        <p:blipFill rotWithShape="1">
          <a:blip r:embed="rId9">
            <a:extLst>
              <a:ext uri="{28A0092B-C50C-407E-A947-70E740481C1C}">
                <a14:useLocalDpi xmlns:a14="http://schemas.microsoft.com/office/drawing/2010/main" val="0"/>
              </a:ext>
            </a:extLst>
          </a:blip>
          <a:srcRect t="1724" b="1"/>
          <a:stretch/>
        </p:blipFill>
        <p:spPr>
          <a:xfrm>
            <a:off x="1100667" y="4008631"/>
            <a:ext cx="3424215" cy="2349996"/>
          </a:xfrm>
          <a:prstGeom prst="rect">
            <a:avLst/>
          </a:prstGeom>
          <a:ln w="76200">
            <a:solidFill>
              <a:srgbClr val="F5596D"/>
            </a:solidFill>
          </a:ln>
        </p:spPr>
      </p:pic>
      <p:sp>
        <p:nvSpPr>
          <p:cNvPr id="17" name="Rectangle 16">
            <a:extLst>
              <a:ext uri="{FF2B5EF4-FFF2-40B4-BE49-F238E27FC236}">
                <a16:creationId xmlns:a16="http://schemas.microsoft.com/office/drawing/2014/main" id="{4FA52ABE-6246-0046-B1F3-F34AD36BBDEE}"/>
              </a:ext>
            </a:extLst>
          </p:cNvPr>
          <p:cNvSpPr/>
          <p:nvPr/>
        </p:nvSpPr>
        <p:spPr>
          <a:xfrm>
            <a:off x="193431" y="263768"/>
            <a:ext cx="8721969" cy="769441"/>
          </a:xfrm>
          <a:prstGeom prst="rect">
            <a:avLst/>
          </a:prstGeom>
          <a:ln>
            <a:noFill/>
          </a:ln>
        </p:spPr>
        <p:txBody>
          <a:bodyPr wrap="square">
            <a:spAutoFit/>
          </a:bodyPr>
          <a:lstStyle/>
          <a:p>
            <a:pPr algn="ctr"/>
            <a:r>
              <a:rPr lang="en-US" sz="4400" b="1" dirty="0">
                <a:solidFill>
                  <a:srgbClr val="F5596D"/>
                </a:solidFill>
                <a:latin typeface="Arial" panose="020B0604020202020204" pitchFamily="34" charset="0"/>
                <a:cs typeface="Arial" panose="020B0604020202020204" pitchFamily="34" charset="0"/>
              </a:rPr>
              <a:t>Join us!</a:t>
            </a:r>
            <a:endParaRPr lang="en-US" sz="44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45E3ABD-8FCD-B444-BEC6-77EC1EC7153E}"/>
              </a:ext>
            </a:extLst>
          </p:cNvPr>
          <p:cNvPicPr>
            <a:picLocks noChangeAspect="1"/>
          </p:cNvPicPr>
          <p:nvPr/>
        </p:nvPicPr>
        <p:blipFill rotWithShape="1">
          <a:blip r:embed="rId10"/>
          <a:srcRect l="4443"/>
          <a:stretch/>
        </p:blipFill>
        <p:spPr>
          <a:xfrm>
            <a:off x="4991176" y="3991698"/>
            <a:ext cx="3366718" cy="2349996"/>
          </a:xfrm>
          <a:prstGeom prst="rect">
            <a:avLst/>
          </a:prstGeom>
          <a:ln w="76200">
            <a:solidFill>
              <a:srgbClr val="F5596D"/>
            </a:solidFill>
          </a:ln>
        </p:spPr>
      </p:pic>
    </p:spTree>
    <p:extLst>
      <p:ext uri="{BB962C8B-B14F-4D97-AF65-F5344CB8AC3E}">
        <p14:creationId xmlns:p14="http://schemas.microsoft.com/office/powerpoint/2010/main" val="98645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5F62AE-369E-0F4D-9BDD-17BEC285257D}"/>
              </a:ext>
            </a:extLst>
          </p:cNvPr>
          <p:cNvSpPr>
            <a:spLocks noGrp="1"/>
          </p:cNvSpPr>
          <p:nvPr>
            <p:ph type="title"/>
          </p:nvPr>
        </p:nvSpPr>
        <p:spPr>
          <a:xfrm>
            <a:off x="351704" y="424599"/>
            <a:ext cx="8229600" cy="769441"/>
          </a:xfrm>
          <a:prstGeom prst="rect">
            <a:avLst/>
          </a:prstGeom>
          <a:ln>
            <a:noFill/>
          </a:ln>
        </p:spPr>
        <p:txBody>
          <a:bodyPr wrap="square">
            <a:spAutoFit/>
          </a:bodyPr>
          <a:lstStyle/>
          <a:p>
            <a:pPr algn="ctr"/>
            <a:r>
              <a:rPr lang="en-US" b="1" dirty="0">
                <a:solidFill>
                  <a:srgbClr val="F5596D"/>
                </a:solidFill>
                <a:latin typeface="Arial" panose="020B0604020202020204" pitchFamily="34" charset="0"/>
                <a:cs typeface="Arial" panose="020B0604020202020204" pitchFamily="34" charset="0"/>
              </a:rPr>
              <a:t>What shall we do?</a:t>
            </a:r>
            <a:endParaRPr lang="en-US" sz="44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D304F56-7047-4048-A7D9-0175E762C342}"/>
              </a:ext>
            </a:extLst>
          </p:cNvPr>
          <p:cNvPicPr>
            <a:picLocks noChangeAspect="1"/>
          </p:cNvPicPr>
          <p:nvPr/>
        </p:nvPicPr>
        <p:blipFill rotWithShape="1">
          <a:blip r:embed="rId3">
            <a:extLst>
              <a:ext uri="{28A0092B-C50C-407E-A947-70E740481C1C}">
                <a14:useLocalDpi xmlns:a14="http://schemas.microsoft.com/office/drawing/2010/main" val="0"/>
              </a:ext>
            </a:extLst>
          </a:blip>
          <a:srcRect l="26005" t="19801" r="31947" b="22635"/>
          <a:stretch/>
        </p:blipFill>
        <p:spPr>
          <a:xfrm>
            <a:off x="5563537" y="1554845"/>
            <a:ext cx="3256695" cy="4431004"/>
          </a:xfrm>
          <a:prstGeom prst="rect">
            <a:avLst/>
          </a:prstGeom>
        </p:spPr>
      </p:pic>
      <p:pic>
        <p:nvPicPr>
          <p:cNvPr id="8" name="Picture 7">
            <a:extLst>
              <a:ext uri="{FF2B5EF4-FFF2-40B4-BE49-F238E27FC236}">
                <a16:creationId xmlns:a16="http://schemas.microsoft.com/office/drawing/2014/main" id="{E77EBE05-76BA-3948-A999-0A5CDE787AAB}"/>
              </a:ext>
            </a:extLst>
          </p:cNvPr>
          <p:cNvPicPr>
            <a:picLocks noChangeAspect="1"/>
          </p:cNvPicPr>
          <p:nvPr/>
        </p:nvPicPr>
        <p:blipFill rotWithShape="1">
          <a:blip r:embed="rId4"/>
          <a:srcRect l="26081" t="17304" r="31252" b="20257"/>
          <a:stretch/>
        </p:blipFill>
        <p:spPr>
          <a:xfrm>
            <a:off x="265105" y="1424966"/>
            <a:ext cx="3286229" cy="4779970"/>
          </a:xfrm>
          <a:prstGeom prst="rect">
            <a:avLst/>
          </a:prstGeom>
        </p:spPr>
      </p:pic>
      <p:pic>
        <p:nvPicPr>
          <p:cNvPr id="20" name="Picture 19">
            <a:extLst>
              <a:ext uri="{FF2B5EF4-FFF2-40B4-BE49-F238E27FC236}">
                <a16:creationId xmlns:a16="http://schemas.microsoft.com/office/drawing/2014/main" id="{D638FECF-A57F-BE4C-B282-76C7BF2B9003}"/>
              </a:ext>
            </a:extLst>
          </p:cNvPr>
          <p:cNvPicPr>
            <a:picLocks noChangeAspect="1"/>
          </p:cNvPicPr>
          <p:nvPr/>
        </p:nvPicPr>
        <p:blipFill>
          <a:blip r:embed="rId5"/>
          <a:stretch>
            <a:fillRect/>
          </a:stretch>
        </p:blipFill>
        <p:spPr>
          <a:xfrm>
            <a:off x="-1074588" y="-2151708"/>
            <a:ext cx="3063575" cy="3414366"/>
          </a:xfrm>
          <a:prstGeom prst="rect">
            <a:avLst/>
          </a:prstGeom>
        </p:spPr>
      </p:pic>
      <p:pic>
        <p:nvPicPr>
          <p:cNvPr id="21" name="Picture 20">
            <a:extLst>
              <a:ext uri="{FF2B5EF4-FFF2-40B4-BE49-F238E27FC236}">
                <a16:creationId xmlns:a16="http://schemas.microsoft.com/office/drawing/2014/main" id="{0C64A988-A399-A446-AB82-B6A52C657FC6}"/>
              </a:ext>
            </a:extLst>
          </p:cNvPr>
          <p:cNvPicPr>
            <a:picLocks noChangeAspect="1"/>
          </p:cNvPicPr>
          <p:nvPr/>
        </p:nvPicPr>
        <p:blipFill>
          <a:blip r:embed="rId6"/>
          <a:stretch>
            <a:fillRect/>
          </a:stretch>
        </p:blipFill>
        <p:spPr>
          <a:xfrm>
            <a:off x="6945864" y="-1737140"/>
            <a:ext cx="3428212" cy="3633422"/>
          </a:xfrm>
          <a:prstGeom prst="rect">
            <a:avLst/>
          </a:prstGeom>
        </p:spPr>
      </p:pic>
      <p:pic>
        <p:nvPicPr>
          <p:cNvPr id="22" name="Picture 21">
            <a:extLst>
              <a:ext uri="{FF2B5EF4-FFF2-40B4-BE49-F238E27FC236}">
                <a16:creationId xmlns:a16="http://schemas.microsoft.com/office/drawing/2014/main" id="{7E21024C-26F5-FF47-AE0E-71ED9DE1F4B1}"/>
              </a:ext>
            </a:extLst>
          </p:cNvPr>
          <p:cNvPicPr>
            <a:picLocks noChangeAspect="1"/>
          </p:cNvPicPr>
          <p:nvPr/>
        </p:nvPicPr>
        <p:blipFill>
          <a:blip r:embed="rId7"/>
          <a:stretch>
            <a:fillRect/>
          </a:stretch>
        </p:blipFill>
        <p:spPr>
          <a:xfrm>
            <a:off x="6419898" y="5727533"/>
            <a:ext cx="3482864" cy="3383884"/>
          </a:xfrm>
          <a:prstGeom prst="rect">
            <a:avLst/>
          </a:prstGeom>
        </p:spPr>
      </p:pic>
      <p:pic>
        <p:nvPicPr>
          <p:cNvPr id="23" name="Picture 22">
            <a:extLst>
              <a:ext uri="{FF2B5EF4-FFF2-40B4-BE49-F238E27FC236}">
                <a16:creationId xmlns:a16="http://schemas.microsoft.com/office/drawing/2014/main" id="{733FA1E7-059E-564F-9BCF-16E44B7870A4}"/>
              </a:ext>
            </a:extLst>
          </p:cNvPr>
          <p:cNvPicPr>
            <a:picLocks noChangeAspect="1"/>
          </p:cNvPicPr>
          <p:nvPr/>
        </p:nvPicPr>
        <p:blipFill>
          <a:blip r:embed="rId8"/>
          <a:stretch>
            <a:fillRect/>
          </a:stretch>
        </p:blipFill>
        <p:spPr>
          <a:xfrm>
            <a:off x="-1696274" y="2817507"/>
            <a:ext cx="3001371" cy="2910026"/>
          </a:xfrm>
          <a:prstGeom prst="rect">
            <a:avLst/>
          </a:prstGeom>
        </p:spPr>
      </p:pic>
      <p:pic>
        <p:nvPicPr>
          <p:cNvPr id="12" name="Picture 11">
            <a:extLst>
              <a:ext uri="{FF2B5EF4-FFF2-40B4-BE49-F238E27FC236}">
                <a16:creationId xmlns:a16="http://schemas.microsoft.com/office/drawing/2014/main" id="{031E4F69-2300-0146-962F-976923BCEABD}"/>
              </a:ext>
            </a:extLst>
          </p:cNvPr>
          <p:cNvPicPr>
            <a:picLocks noChangeAspect="1"/>
          </p:cNvPicPr>
          <p:nvPr/>
        </p:nvPicPr>
        <p:blipFill rotWithShape="1">
          <a:blip r:embed="rId9"/>
          <a:srcRect l="27114" t="16251" r="31189" b="21075"/>
          <a:stretch/>
        </p:blipFill>
        <p:spPr>
          <a:xfrm>
            <a:off x="2918124" y="1149436"/>
            <a:ext cx="3337766" cy="4986567"/>
          </a:xfrm>
          <a:prstGeom prst="rect">
            <a:avLst/>
          </a:prstGeom>
        </p:spPr>
      </p:pic>
    </p:spTree>
    <p:extLst>
      <p:ext uri="{BB962C8B-B14F-4D97-AF65-F5344CB8AC3E}">
        <p14:creationId xmlns:p14="http://schemas.microsoft.com/office/powerpoint/2010/main" val="114608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94965" y="2008094"/>
            <a:ext cx="4285129" cy="369332"/>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93E47CA6-B913-654D-823A-540608F969AB}"/>
              </a:ext>
            </a:extLst>
          </p:cNvPr>
          <p:cNvPicPr>
            <a:picLocks noChangeAspect="1"/>
          </p:cNvPicPr>
          <p:nvPr/>
        </p:nvPicPr>
        <p:blipFill>
          <a:blip r:embed="rId3"/>
          <a:stretch>
            <a:fillRect/>
          </a:stretch>
        </p:blipFill>
        <p:spPr>
          <a:xfrm>
            <a:off x="-1074588" y="-2151708"/>
            <a:ext cx="3063575" cy="3414366"/>
          </a:xfrm>
          <a:prstGeom prst="rect">
            <a:avLst/>
          </a:prstGeom>
        </p:spPr>
      </p:pic>
      <p:pic>
        <p:nvPicPr>
          <p:cNvPr id="11" name="Picture 10">
            <a:extLst>
              <a:ext uri="{FF2B5EF4-FFF2-40B4-BE49-F238E27FC236}">
                <a16:creationId xmlns:a16="http://schemas.microsoft.com/office/drawing/2014/main" id="{0B3A3373-EC07-C546-9FFE-89DA0EB18196}"/>
              </a:ext>
            </a:extLst>
          </p:cNvPr>
          <p:cNvPicPr>
            <a:picLocks noChangeAspect="1"/>
          </p:cNvPicPr>
          <p:nvPr/>
        </p:nvPicPr>
        <p:blipFill>
          <a:blip r:embed="rId4"/>
          <a:stretch>
            <a:fillRect/>
          </a:stretch>
        </p:blipFill>
        <p:spPr>
          <a:xfrm>
            <a:off x="6945864" y="-1737140"/>
            <a:ext cx="3428212" cy="3633422"/>
          </a:xfrm>
          <a:prstGeom prst="rect">
            <a:avLst/>
          </a:prstGeom>
        </p:spPr>
      </p:pic>
      <p:pic>
        <p:nvPicPr>
          <p:cNvPr id="12" name="Picture 11">
            <a:extLst>
              <a:ext uri="{FF2B5EF4-FFF2-40B4-BE49-F238E27FC236}">
                <a16:creationId xmlns:a16="http://schemas.microsoft.com/office/drawing/2014/main" id="{5C8CB448-54F6-EE44-A951-7E3341B15991}"/>
              </a:ext>
            </a:extLst>
          </p:cNvPr>
          <p:cNvPicPr>
            <a:picLocks noChangeAspect="1"/>
          </p:cNvPicPr>
          <p:nvPr/>
        </p:nvPicPr>
        <p:blipFill>
          <a:blip r:embed="rId5"/>
          <a:stretch>
            <a:fillRect/>
          </a:stretch>
        </p:blipFill>
        <p:spPr>
          <a:xfrm>
            <a:off x="6419898" y="5727533"/>
            <a:ext cx="3482864" cy="3383884"/>
          </a:xfrm>
          <a:prstGeom prst="rect">
            <a:avLst/>
          </a:prstGeom>
        </p:spPr>
      </p:pic>
      <p:pic>
        <p:nvPicPr>
          <p:cNvPr id="13" name="Picture 12">
            <a:extLst>
              <a:ext uri="{FF2B5EF4-FFF2-40B4-BE49-F238E27FC236}">
                <a16:creationId xmlns:a16="http://schemas.microsoft.com/office/drawing/2014/main" id="{118E61DD-4F72-834C-8A03-B2ADEDCF3220}"/>
              </a:ext>
            </a:extLst>
          </p:cNvPr>
          <p:cNvPicPr>
            <a:picLocks noChangeAspect="1"/>
          </p:cNvPicPr>
          <p:nvPr/>
        </p:nvPicPr>
        <p:blipFill>
          <a:blip r:embed="rId6"/>
          <a:stretch>
            <a:fillRect/>
          </a:stretch>
        </p:blipFill>
        <p:spPr>
          <a:xfrm>
            <a:off x="-1696274" y="2817507"/>
            <a:ext cx="3001371" cy="2910026"/>
          </a:xfrm>
          <a:prstGeom prst="rect">
            <a:avLst/>
          </a:prstGeom>
        </p:spPr>
      </p:pic>
      <p:pic>
        <p:nvPicPr>
          <p:cNvPr id="6" name="Picture 5">
            <a:extLst>
              <a:ext uri="{FF2B5EF4-FFF2-40B4-BE49-F238E27FC236}">
                <a16:creationId xmlns:a16="http://schemas.microsoft.com/office/drawing/2014/main" id="{D1147773-AE73-E04E-A83F-163936D8FB65}"/>
              </a:ext>
            </a:extLst>
          </p:cNvPr>
          <p:cNvPicPr>
            <a:picLocks noChangeAspect="1"/>
          </p:cNvPicPr>
          <p:nvPr/>
        </p:nvPicPr>
        <p:blipFill rotWithShape="1">
          <a:blip r:embed="rId7"/>
          <a:srcRect t="17116" b="2310"/>
          <a:stretch/>
        </p:blipFill>
        <p:spPr>
          <a:xfrm>
            <a:off x="1156939" y="1659465"/>
            <a:ext cx="6841666" cy="4135801"/>
          </a:xfrm>
          <a:prstGeom prst="rect">
            <a:avLst/>
          </a:prstGeom>
          <a:ln w="76200">
            <a:solidFill>
              <a:srgbClr val="F5596D"/>
            </a:solidFill>
          </a:ln>
        </p:spPr>
      </p:pic>
      <p:sp>
        <p:nvSpPr>
          <p:cNvPr id="8" name="Title 8">
            <a:extLst>
              <a:ext uri="{FF2B5EF4-FFF2-40B4-BE49-F238E27FC236}">
                <a16:creationId xmlns:a16="http://schemas.microsoft.com/office/drawing/2014/main" id="{E97D4FE6-F807-FE43-AB5E-5F10D9FD869D}"/>
              </a:ext>
            </a:extLst>
          </p:cNvPr>
          <p:cNvSpPr>
            <a:spLocks noGrp="1"/>
          </p:cNvSpPr>
          <p:nvPr>
            <p:ph type="title"/>
          </p:nvPr>
        </p:nvSpPr>
        <p:spPr>
          <a:xfrm>
            <a:off x="351704" y="424599"/>
            <a:ext cx="8229600" cy="769441"/>
          </a:xfrm>
          <a:prstGeom prst="rect">
            <a:avLst/>
          </a:prstGeom>
          <a:ln>
            <a:noFill/>
          </a:ln>
        </p:spPr>
        <p:txBody>
          <a:bodyPr wrap="square">
            <a:spAutoFit/>
          </a:bodyPr>
          <a:lstStyle/>
          <a:p>
            <a:pPr algn="ctr"/>
            <a:r>
              <a:rPr lang="en-US" sz="4400" b="1" dirty="0">
                <a:solidFill>
                  <a:srgbClr val="F5596D"/>
                </a:solidFill>
                <a:latin typeface="Arial" panose="020B0604020202020204" pitchFamily="34" charset="0"/>
                <a:cs typeface="Arial" panose="020B0604020202020204" pitchFamily="34" charset="0"/>
              </a:rPr>
              <a:t>Get involved</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16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824"/>
            <a:ext cx="8229600" cy="1143000"/>
          </a:xfrm>
        </p:spPr>
        <p:txBody>
          <a:bodyPr>
            <a:noAutofit/>
          </a:bodyPr>
          <a:lstStyle/>
          <a:p>
            <a:r>
              <a:rPr lang="en-US" b="1" dirty="0">
                <a:solidFill>
                  <a:srgbClr val="F5596D"/>
                </a:solidFill>
                <a:latin typeface="Arial" panose="020B0604020202020204" pitchFamily="34" charset="0"/>
                <a:ea typeface="AvantGarde-Bold" charset="0"/>
                <a:cs typeface="Arial" panose="020B0604020202020204" pitchFamily="34" charset="0"/>
              </a:rPr>
              <a:t>How your money helps</a:t>
            </a:r>
            <a:br>
              <a:rPr lang="en-US" b="1" dirty="0">
                <a:solidFill>
                  <a:srgbClr val="F5596D"/>
                </a:solidFill>
                <a:latin typeface="Arial" panose="020B0604020202020204" pitchFamily="34" charset="0"/>
                <a:ea typeface="AvantGarde-Bold"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a:extLst>
              <a:ext uri="{FF2B5EF4-FFF2-40B4-BE49-F238E27FC236}">
                <a16:creationId xmlns:a16="http://schemas.microsoft.com/office/drawing/2014/main" id="{ED316F15-6CA5-0346-A686-42D9D8DB1F60}"/>
              </a:ext>
            </a:extLst>
          </p:cNvPr>
          <p:cNvPicPr>
            <a:picLocks noChangeAspect="1"/>
          </p:cNvPicPr>
          <p:nvPr/>
        </p:nvPicPr>
        <p:blipFill>
          <a:blip r:embed="rId3"/>
          <a:stretch>
            <a:fillRect/>
          </a:stretch>
        </p:blipFill>
        <p:spPr>
          <a:xfrm>
            <a:off x="-1074588" y="-2151708"/>
            <a:ext cx="3063575" cy="3414366"/>
          </a:xfrm>
          <a:prstGeom prst="rect">
            <a:avLst/>
          </a:prstGeom>
        </p:spPr>
      </p:pic>
      <p:pic>
        <p:nvPicPr>
          <p:cNvPr id="5" name="Picture 4">
            <a:extLst>
              <a:ext uri="{FF2B5EF4-FFF2-40B4-BE49-F238E27FC236}">
                <a16:creationId xmlns:a16="http://schemas.microsoft.com/office/drawing/2014/main" id="{17D9B503-BD54-9E47-BFA1-25E63780EB91}"/>
              </a:ext>
            </a:extLst>
          </p:cNvPr>
          <p:cNvPicPr>
            <a:picLocks noChangeAspect="1"/>
          </p:cNvPicPr>
          <p:nvPr/>
        </p:nvPicPr>
        <p:blipFill>
          <a:blip r:embed="rId4"/>
          <a:stretch>
            <a:fillRect/>
          </a:stretch>
        </p:blipFill>
        <p:spPr>
          <a:xfrm>
            <a:off x="6945864" y="-1737140"/>
            <a:ext cx="3428212" cy="3633422"/>
          </a:xfrm>
          <a:prstGeom prst="rect">
            <a:avLst/>
          </a:prstGeom>
        </p:spPr>
      </p:pic>
      <p:pic>
        <p:nvPicPr>
          <p:cNvPr id="6" name="Picture 5">
            <a:extLst>
              <a:ext uri="{FF2B5EF4-FFF2-40B4-BE49-F238E27FC236}">
                <a16:creationId xmlns:a16="http://schemas.microsoft.com/office/drawing/2014/main" id="{174DF757-1939-1540-A3F6-F0C9882437CA}"/>
              </a:ext>
            </a:extLst>
          </p:cNvPr>
          <p:cNvPicPr>
            <a:picLocks noChangeAspect="1"/>
          </p:cNvPicPr>
          <p:nvPr/>
        </p:nvPicPr>
        <p:blipFill>
          <a:blip r:embed="rId5"/>
          <a:stretch>
            <a:fillRect/>
          </a:stretch>
        </p:blipFill>
        <p:spPr>
          <a:xfrm>
            <a:off x="6419898" y="5727533"/>
            <a:ext cx="3482864" cy="3383884"/>
          </a:xfrm>
          <a:prstGeom prst="rect">
            <a:avLst/>
          </a:prstGeom>
        </p:spPr>
      </p:pic>
      <p:pic>
        <p:nvPicPr>
          <p:cNvPr id="7" name="Picture 6">
            <a:extLst>
              <a:ext uri="{FF2B5EF4-FFF2-40B4-BE49-F238E27FC236}">
                <a16:creationId xmlns:a16="http://schemas.microsoft.com/office/drawing/2014/main" id="{09CA89FE-5F40-184B-A695-33924340DBA2}"/>
              </a:ext>
            </a:extLst>
          </p:cNvPr>
          <p:cNvPicPr>
            <a:picLocks noChangeAspect="1"/>
          </p:cNvPicPr>
          <p:nvPr/>
        </p:nvPicPr>
        <p:blipFill>
          <a:blip r:embed="rId6"/>
          <a:stretch>
            <a:fillRect/>
          </a:stretch>
        </p:blipFill>
        <p:spPr>
          <a:xfrm>
            <a:off x="-1696274" y="2817507"/>
            <a:ext cx="3001371" cy="2910026"/>
          </a:xfrm>
          <a:prstGeom prst="rect">
            <a:avLst/>
          </a:prstGeom>
        </p:spPr>
      </p:pic>
      <p:pic>
        <p:nvPicPr>
          <p:cNvPr id="10" name="Picture 9">
            <a:extLst>
              <a:ext uri="{FF2B5EF4-FFF2-40B4-BE49-F238E27FC236}">
                <a16:creationId xmlns:a16="http://schemas.microsoft.com/office/drawing/2014/main" id="{B19956D2-27AF-4443-BF1C-7BA492DE77BC}"/>
              </a:ext>
            </a:extLst>
          </p:cNvPr>
          <p:cNvPicPr>
            <a:picLocks noChangeAspect="1"/>
          </p:cNvPicPr>
          <p:nvPr/>
        </p:nvPicPr>
        <p:blipFill rotWithShape="1">
          <a:blip r:embed="rId7"/>
          <a:srcRect l="3968" r="26226"/>
          <a:stretch/>
        </p:blipFill>
        <p:spPr>
          <a:xfrm>
            <a:off x="1122846" y="2398155"/>
            <a:ext cx="3296754" cy="2867777"/>
          </a:xfrm>
          <a:prstGeom prst="rect">
            <a:avLst/>
          </a:prstGeom>
          <a:ln>
            <a:noFill/>
          </a:ln>
        </p:spPr>
      </p:pic>
      <p:pic>
        <p:nvPicPr>
          <p:cNvPr id="14" name="Picture 13">
            <a:extLst>
              <a:ext uri="{FF2B5EF4-FFF2-40B4-BE49-F238E27FC236}">
                <a16:creationId xmlns:a16="http://schemas.microsoft.com/office/drawing/2014/main" id="{5A3F22EB-3FD0-924A-BEA0-9E0F13FC7DF4}"/>
              </a:ext>
            </a:extLst>
          </p:cNvPr>
          <p:cNvPicPr>
            <a:picLocks noChangeAspect="1"/>
          </p:cNvPicPr>
          <p:nvPr/>
        </p:nvPicPr>
        <p:blipFill rotWithShape="1">
          <a:blip r:embed="rId8"/>
          <a:srcRect l="17906" r="14285"/>
          <a:stretch/>
        </p:blipFill>
        <p:spPr>
          <a:xfrm>
            <a:off x="4775201" y="2391244"/>
            <a:ext cx="3454401" cy="2867832"/>
          </a:xfrm>
          <a:prstGeom prst="rect">
            <a:avLst/>
          </a:prstGeom>
        </p:spPr>
      </p:pic>
    </p:spTree>
    <p:extLst>
      <p:ext uri="{BB962C8B-B14F-4D97-AF65-F5344CB8AC3E}">
        <p14:creationId xmlns:p14="http://schemas.microsoft.com/office/powerpoint/2010/main" val="167843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9171" y="508166"/>
            <a:ext cx="5647047" cy="769441"/>
          </a:xfrm>
          <a:prstGeom prst="rect">
            <a:avLst/>
          </a:prstGeom>
          <a:noFill/>
        </p:spPr>
        <p:txBody>
          <a:bodyPr wrap="square" rtlCol="0">
            <a:spAutoFit/>
          </a:bodyPr>
          <a:lstStyle/>
          <a:p>
            <a:r>
              <a:rPr lang="en-GB" sz="4400" b="1" dirty="0">
                <a:solidFill>
                  <a:srgbClr val="F5596D"/>
                </a:solidFill>
                <a:latin typeface="Arial" panose="020B0604020202020204" pitchFamily="34" charset="0"/>
                <a:ea typeface="AvantGarde-Bold" charset="0"/>
                <a:cs typeface="Arial" panose="020B0604020202020204" pitchFamily="34" charset="0"/>
              </a:rPr>
              <a:t>Save the date!</a:t>
            </a:r>
            <a:endParaRPr lang="en-US" sz="4400" b="1" dirty="0">
              <a:solidFill>
                <a:srgbClr val="F5596D"/>
              </a:solidFill>
              <a:latin typeface="Arial" panose="020B0604020202020204" pitchFamily="34" charset="0"/>
              <a:ea typeface="AvantGarde-Bold" charset="0"/>
              <a:cs typeface="Arial" panose="020B0604020202020204" pitchFamily="34" charset="0"/>
            </a:endParaRPr>
          </a:p>
        </p:txBody>
      </p:sp>
      <p:sp>
        <p:nvSpPr>
          <p:cNvPr id="3" name="Oval 2">
            <a:extLst>
              <a:ext uri="{FF2B5EF4-FFF2-40B4-BE49-F238E27FC236}">
                <a16:creationId xmlns:a16="http://schemas.microsoft.com/office/drawing/2014/main" id="{1A52E6A0-CB74-4044-982A-B56BA9D52845}"/>
              </a:ext>
            </a:extLst>
          </p:cNvPr>
          <p:cNvSpPr/>
          <p:nvPr/>
        </p:nvSpPr>
        <p:spPr>
          <a:xfrm>
            <a:off x="2386013" y="1650801"/>
            <a:ext cx="4249937" cy="4249937"/>
          </a:xfrm>
          <a:prstGeom prst="ellipse">
            <a:avLst/>
          </a:prstGeom>
          <a:solidFill>
            <a:srgbClr val="254C9B"/>
          </a:solidFill>
          <a:ln>
            <a:solidFill>
              <a:srgbClr val="254C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A46741-1B65-7E43-A38F-94A8CCCEBDBD}"/>
              </a:ext>
            </a:extLst>
          </p:cNvPr>
          <p:cNvSpPr txBox="1"/>
          <p:nvPr/>
        </p:nvSpPr>
        <p:spPr>
          <a:xfrm>
            <a:off x="2631364" y="2952304"/>
            <a:ext cx="4171952" cy="784830"/>
          </a:xfrm>
          <a:prstGeom prst="rect">
            <a:avLst/>
          </a:prstGeom>
          <a:noFill/>
        </p:spPr>
        <p:txBody>
          <a:bodyPr wrap="square" rtlCol="0">
            <a:spAutoFit/>
          </a:bodyPr>
          <a:lstStyle/>
          <a:p>
            <a:r>
              <a:rPr lang="en-US" sz="4500" b="1" dirty="0">
                <a:solidFill>
                  <a:schemeClr val="bg1"/>
                </a:solidFill>
                <a:latin typeface="Arial" panose="020B0604020202020204" pitchFamily="34" charset="0"/>
                <a:cs typeface="Arial" panose="020B0604020202020204" pitchFamily="34" charset="0"/>
              </a:rPr>
              <a:t>MAKE SOME </a:t>
            </a:r>
          </a:p>
        </p:txBody>
      </p:sp>
      <p:sp>
        <p:nvSpPr>
          <p:cNvPr id="6" name="Rectangle 5">
            <a:extLst>
              <a:ext uri="{FF2B5EF4-FFF2-40B4-BE49-F238E27FC236}">
                <a16:creationId xmlns:a16="http://schemas.microsoft.com/office/drawing/2014/main" id="{F8F94EFD-2FD9-9144-AADF-3977D4457589}"/>
              </a:ext>
            </a:extLst>
          </p:cNvPr>
          <p:cNvSpPr/>
          <p:nvPr/>
        </p:nvSpPr>
        <p:spPr>
          <a:xfrm>
            <a:off x="2631364" y="3487378"/>
            <a:ext cx="3759234" cy="892552"/>
          </a:xfrm>
          <a:prstGeom prst="rect">
            <a:avLst/>
          </a:prstGeom>
        </p:spPr>
        <p:txBody>
          <a:bodyPr wrap="none">
            <a:spAutoFit/>
          </a:bodyPr>
          <a:lstStyle/>
          <a:p>
            <a:r>
              <a:rPr lang="en-US" sz="5100" b="1" dirty="0">
                <a:solidFill>
                  <a:schemeClr val="bg1"/>
                </a:solidFill>
                <a:latin typeface="Arial" panose="020B0604020202020204" pitchFamily="34" charset="0"/>
                <a:cs typeface="Arial" panose="020B0604020202020204" pitchFamily="34" charset="0"/>
              </a:rPr>
              <a:t>NOISE DAY</a:t>
            </a:r>
          </a:p>
        </p:txBody>
      </p:sp>
      <p:sp>
        <p:nvSpPr>
          <p:cNvPr id="7" name="TextBox 6">
            <a:extLst>
              <a:ext uri="{FF2B5EF4-FFF2-40B4-BE49-F238E27FC236}">
                <a16:creationId xmlns:a16="http://schemas.microsoft.com/office/drawing/2014/main" id="{6EF8C725-C5DE-D54A-B2B3-00053B2A2B3B}"/>
              </a:ext>
            </a:extLst>
          </p:cNvPr>
          <p:cNvSpPr txBox="1"/>
          <p:nvPr/>
        </p:nvSpPr>
        <p:spPr>
          <a:xfrm>
            <a:off x="2617076" y="4116772"/>
            <a:ext cx="3744947" cy="723275"/>
          </a:xfrm>
          <a:prstGeom prst="rect">
            <a:avLst/>
          </a:prstGeom>
          <a:noFill/>
        </p:spPr>
        <p:txBody>
          <a:bodyPr wrap="square" rtlCol="0">
            <a:spAutoFit/>
          </a:bodyPr>
          <a:lstStyle/>
          <a:p>
            <a:r>
              <a:rPr lang="en-US" sz="4100" b="1" dirty="0">
                <a:solidFill>
                  <a:srgbClr val="78CDEB"/>
                </a:solidFill>
                <a:latin typeface="Arial" panose="020B0604020202020204" pitchFamily="34" charset="0"/>
                <a:cs typeface="Arial" panose="020B0604020202020204" pitchFamily="34" charset="0"/>
              </a:rPr>
              <a:t>5</a:t>
            </a:r>
            <a:r>
              <a:rPr lang="en-US" sz="4100" b="1" baseline="30000" dirty="0">
                <a:solidFill>
                  <a:srgbClr val="78CDEB"/>
                </a:solidFill>
                <a:latin typeface="Arial" panose="020B0604020202020204" pitchFamily="34" charset="0"/>
                <a:cs typeface="Arial" panose="020B0604020202020204" pitchFamily="34" charset="0"/>
              </a:rPr>
              <a:t>TH</a:t>
            </a:r>
            <a:r>
              <a:rPr lang="en-US" sz="4100" b="1" dirty="0">
                <a:solidFill>
                  <a:srgbClr val="78CDEB"/>
                </a:solidFill>
                <a:latin typeface="Arial" panose="020B0604020202020204" pitchFamily="34" charset="0"/>
                <a:cs typeface="Arial" panose="020B0604020202020204" pitchFamily="34" charset="0"/>
              </a:rPr>
              <a:t> OCTOBER</a:t>
            </a:r>
          </a:p>
        </p:txBody>
      </p:sp>
      <p:pic>
        <p:nvPicPr>
          <p:cNvPr id="8" name="Picture 7">
            <a:extLst>
              <a:ext uri="{FF2B5EF4-FFF2-40B4-BE49-F238E27FC236}">
                <a16:creationId xmlns:a16="http://schemas.microsoft.com/office/drawing/2014/main" id="{0F039A8A-1180-3F48-874A-98C543384A3D}"/>
              </a:ext>
            </a:extLst>
          </p:cNvPr>
          <p:cNvPicPr>
            <a:picLocks noChangeAspect="1"/>
          </p:cNvPicPr>
          <p:nvPr/>
        </p:nvPicPr>
        <p:blipFill>
          <a:blip r:embed="rId3"/>
          <a:stretch>
            <a:fillRect/>
          </a:stretch>
        </p:blipFill>
        <p:spPr>
          <a:xfrm>
            <a:off x="-1074588" y="-2151708"/>
            <a:ext cx="3063575" cy="3414366"/>
          </a:xfrm>
          <a:prstGeom prst="rect">
            <a:avLst/>
          </a:prstGeom>
        </p:spPr>
      </p:pic>
      <p:pic>
        <p:nvPicPr>
          <p:cNvPr id="9" name="Picture 8">
            <a:extLst>
              <a:ext uri="{FF2B5EF4-FFF2-40B4-BE49-F238E27FC236}">
                <a16:creationId xmlns:a16="http://schemas.microsoft.com/office/drawing/2014/main" id="{640F3BC4-144B-E24D-BB34-84E8D8D03D8D}"/>
              </a:ext>
            </a:extLst>
          </p:cNvPr>
          <p:cNvPicPr>
            <a:picLocks noChangeAspect="1"/>
          </p:cNvPicPr>
          <p:nvPr/>
        </p:nvPicPr>
        <p:blipFill>
          <a:blip r:embed="rId4"/>
          <a:stretch>
            <a:fillRect/>
          </a:stretch>
        </p:blipFill>
        <p:spPr>
          <a:xfrm>
            <a:off x="6945864" y="-1737140"/>
            <a:ext cx="3428212" cy="3633422"/>
          </a:xfrm>
          <a:prstGeom prst="rect">
            <a:avLst/>
          </a:prstGeom>
        </p:spPr>
      </p:pic>
      <p:pic>
        <p:nvPicPr>
          <p:cNvPr id="10" name="Picture 9">
            <a:extLst>
              <a:ext uri="{FF2B5EF4-FFF2-40B4-BE49-F238E27FC236}">
                <a16:creationId xmlns:a16="http://schemas.microsoft.com/office/drawing/2014/main" id="{7157320D-EF61-0E42-9434-56023F6F1F8F}"/>
              </a:ext>
            </a:extLst>
          </p:cNvPr>
          <p:cNvPicPr>
            <a:picLocks noChangeAspect="1"/>
          </p:cNvPicPr>
          <p:nvPr/>
        </p:nvPicPr>
        <p:blipFill>
          <a:blip r:embed="rId5"/>
          <a:stretch>
            <a:fillRect/>
          </a:stretch>
        </p:blipFill>
        <p:spPr>
          <a:xfrm>
            <a:off x="6419898" y="5727533"/>
            <a:ext cx="3482864" cy="3383884"/>
          </a:xfrm>
          <a:prstGeom prst="rect">
            <a:avLst/>
          </a:prstGeom>
        </p:spPr>
      </p:pic>
      <p:pic>
        <p:nvPicPr>
          <p:cNvPr id="11" name="Picture 10">
            <a:extLst>
              <a:ext uri="{FF2B5EF4-FFF2-40B4-BE49-F238E27FC236}">
                <a16:creationId xmlns:a16="http://schemas.microsoft.com/office/drawing/2014/main" id="{90A92253-127F-D84D-9334-80373A914A6F}"/>
              </a:ext>
            </a:extLst>
          </p:cNvPr>
          <p:cNvPicPr>
            <a:picLocks noChangeAspect="1"/>
          </p:cNvPicPr>
          <p:nvPr/>
        </p:nvPicPr>
        <p:blipFill>
          <a:blip r:embed="rId6"/>
          <a:stretch>
            <a:fillRect/>
          </a:stretch>
        </p:blipFill>
        <p:spPr>
          <a:xfrm>
            <a:off x="-1696274" y="2817507"/>
            <a:ext cx="3001371" cy="2910026"/>
          </a:xfrm>
          <a:prstGeom prst="rect">
            <a:avLst/>
          </a:prstGeom>
        </p:spPr>
      </p:pic>
    </p:spTree>
    <p:extLst>
      <p:ext uri="{BB962C8B-B14F-4D97-AF65-F5344CB8AC3E}">
        <p14:creationId xmlns:p14="http://schemas.microsoft.com/office/powerpoint/2010/main" val="67083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1150</Words>
  <Application>Microsoft Macintosh PowerPoint</Application>
  <PresentationFormat>On-screen Show (4:3)</PresentationFormat>
  <Paragraphs>110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AvantGarde-Bold</vt:lpstr>
      <vt:lpstr>AvantGarde-Book</vt:lpstr>
      <vt:lpstr>Calibri</vt:lpstr>
      <vt:lpstr>Mangal</vt:lpstr>
      <vt:lpstr>Office Theme</vt:lpstr>
      <vt:lpstr>PowerPoint Presentation</vt:lpstr>
      <vt:lpstr>BANG!</vt:lpstr>
      <vt:lpstr>Why we’re helping </vt:lpstr>
      <vt:lpstr>PowerPoint Presentation</vt:lpstr>
      <vt:lpstr>PowerPoint Presentation</vt:lpstr>
      <vt:lpstr>What shall we do?</vt:lpstr>
      <vt:lpstr>Get involved</vt:lpstr>
      <vt:lpstr>How your money helps  </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Clark</cp:lastModifiedBy>
  <cp:revision>90</cp:revision>
  <cp:lastPrinted>2018-08-02T14:25:05Z</cp:lastPrinted>
  <dcterms:created xsi:type="dcterms:W3CDTF">2014-09-03T08:19:18Z</dcterms:created>
  <dcterms:modified xsi:type="dcterms:W3CDTF">2018-08-06T12:14:14Z</dcterms:modified>
</cp:coreProperties>
</file>